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4"/>
  </p:sldMasterIdLst>
  <p:notesMasterIdLst>
    <p:notesMasterId r:id="rId18"/>
  </p:notesMasterIdLst>
  <p:sldIdLst>
    <p:sldId id="256" r:id="rId5"/>
    <p:sldId id="258" r:id="rId6"/>
    <p:sldId id="259" r:id="rId7"/>
    <p:sldId id="274" r:id="rId8"/>
    <p:sldId id="276" r:id="rId9"/>
    <p:sldId id="278" r:id="rId10"/>
    <p:sldId id="262" r:id="rId11"/>
    <p:sldId id="263" r:id="rId12"/>
    <p:sldId id="265" r:id="rId13"/>
    <p:sldId id="268" r:id="rId14"/>
    <p:sldId id="271" r:id="rId15"/>
    <p:sldId id="272" r:id="rId16"/>
    <p:sldId id="27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090BD4E-B987-4240-81DB-ED7D899DC4B9}">
          <p14:sldIdLst>
            <p14:sldId id="256"/>
            <p14:sldId id="258"/>
          </p14:sldIdLst>
        </p14:section>
        <p14:section name="Lieferantenregistrierungsanfrage" id="{0B3814ED-377A-4566-A4E2-B440B0E115BF}">
          <p14:sldIdLst>
            <p14:sldId id="259"/>
            <p14:sldId id="274"/>
            <p14:sldId id="276"/>
            <p14:sldId id="278"/>
            <p14:sldId id="262"/>
            <p14:sldId id="263"/>
          </p14:sldIdLst>
        </p14:section>
        <p14:section name="Registrierung" id="{EF37EADC-FB5A-4250-A63B-106E2D16AD12}">
          <p14:sldIdLst>
            <p14:sldId id="265"/>
            <p14:sldId id="268"/>
            <p14:sldId id="271"/>
            <p14:sldId id="272"/>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4E9EDD-2BF3-9676-365C-8DD4A32AEDEA}" name="Klein, Katharina" initials="KK" userId="S::klnt@my-tts.net::2d32dcd1-5928-48c1-b9fc-8562124306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2"/>
    <a:srgbClr val="4DA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96DA0-255A-40D4-8D6A-FCFE75D50DA1}" v="4" dt="2023-09-22T09:08:20.703"/>
    <p1510:client id="{BB81DE1B-33C2-479A-84BD-B49DCC3F4047}" v="30" dt="2023-09-22T08:12:04.5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04" d="100"/>
          <a:sy n="104"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ein, Katharina" userId="2d32dcd1-5928-48c1-b9fc-856212430699" providerId="ADAL" clId="{D38416E0-E75F-4BC0-8319-4F24DD485269}"/>
    <pc:docChg chg="undo redo custSel addSld delSld modSld modSection">
      <pc:chgData name="Klein, Katharina" userId="2d32dcd1-5928-48c1-b9fc-856212430699" providerId="ADAL" clId="{D38416E0-E75F-4BC0-8319-4F24DD485269}" dt="2023-08-30T13:40:07.110" v="1457" actId="478"/>
      <pc:docMkLst>
        <pc:docMk/>
      </pc:docMkLst>
      <pc:sldChg chg="addSp delSp modSp mod">
        <pc:chgData name="Klein, Katharina" userId="2d32dcd1-5928-48c1-b9fc-856212430699" providerId="ADAL" clId="{D38416E0-E75F-4BC0-8319-4F24DD485269}" dt="2023-08-30T13:40:07.110" v="1457" actId="478"/>
        <pc:sldMkLst>
          <pc:docMk/>
          <pc:sldMk cId="3115087334" sldId="256"/>
        </pc:sldMkLst>
        <pc:spChg chg="mod">
          <ac:chgData name="Klein, Katharina" userId="2d32dcd1-5928-48c1-b9fc-856212430699" providerId="ADAL" clId="{D38416E0-E75F-4BC0-8319-4F24DD485269}" dt="2023-08-24T08:15:32.692" v="80" actId="20577"/>
          <ac:spMkLst>
            <pc:docMk/>
            <pc:sldMk cId="3115087334" sldId="256"/>
            <ac:spMk id="2" creationId="{00000000-0000-0000-0000-000000000000}"/>
          </ac:spMkLst>
        </pc:spChg>
        <pc:spChg chg="del">
          <ac:chgData name="Klein, Katharina" userId="2d32dcd1-5928-48c1-b9fc-856212430699" providerId="ADAL" clId="{D38416E0-E75F-4BC0-8319-4F24DD485269}" dt="2023-08-30T12:17:11.757" v="1240" actId="478"/>
          <ac:spMkLst>
            <pc:docMk/>
            <pc:sldMk cId="3115087334" sldId="256"/>
            <ac:spMk id="3" creationId="{00000000-0000-0000-0000-000000000000}"/>
          </ac:spMkLst>
        </pc:spChg>
        <pc:spChg chg="add del">
          <ac:chgData name="Klein, Katharina" userId="2d32dcd1-5928-48c1-b9fc-856212430699" providerId="ADAL" clId="{D38416E0-E75F-4BC0-8319-4F24DD485269}" dt="2023-08-30T13:40:07.110" v="1457" actId="478"/>
          <ac:spMkLst>
            <pc:docMk/>
            <pc:sldMk cId="3115087334" sldId="256"/>
            <ac:spMk id="4" creationId="{AB8E6CB9-8A28-8A49-D98C-18121570990A}"/>
          </ac:spMkLst>
        </pc:spChg>
        <pc:spChg chg="add del mod">
          <ac:chgData name="Klein, Katharina" userId="2d32dcd1-5928-48c1-b9fc-856212430699" providerId="ADAL" clId="{D38416E0-E75F-4BC0-8319-4F24DD485269}" dt="2023-08-30T12:17:13.877" v="1241" actId="478"/>
          <ac:spMkLst>
            <pc:docMk/>
            <pc:sldMk cId="3115087334" sldId="256"/>
            <ac:spMk id="6" creationId="{5939427C-EC9B-D5E7-D9CC-B36569A9AD95}"/>
          </ac:spMkLst>
        </pc:spChg>
      </pc:sldChg>
      <pc:sldChg chg="del">
        <pc:chgData name="Klein, Katharina" userId="2d32dcd1-5928-48c1-b9fc-856212430699" providerId="ADAL" clId="{D38416E0-E75F-4BC0-8319-4F24DD485269}" dt="2023-08-30T12:17:06.117" v="1239" actId="47"/>
        <pc:sldMkLst>
          <pc:docMk/>
          <pc:sldMk cId="3754869605" sldId="257"/>
        </pc:sldMkLst>
      </pc:sldChg>
      <pc:sldChg chg="modSp mod">
        <pc:chgData name="Klein, Katharina" userId="2d32dcd1-5928-48c1-b9fc-856212430699" providerId="ADAL" clId="{D38416E0-E75F-4BC0-8319-4F24DD485269}" dt="2023-08-30T13:40:05.383" v="1455" actId="6549"/>
        <pc:sldMkLst>
          <pc:docMk/>
          <pc:sldMk cId="365093858" sldId="258"/>
        </pc:sldMkLst>
        <pc:spChg chg="mod">
          <ac:chgData name="Klein, Katharina" userId="2d32dcd1-5928-48c1-b9fc-856212430699" providerId="ADAL" clId="{D38416E0-E75F-4BC0-8319-4F24DD485269}" dt="2023-08-30T13:40:05.383" v="1455" actId="6549"/>
          <ac:spMkLst>
            <pc:docMk/>
            <pc:sldMk cId="365093858" sldId="258"/>
            <ac:spMk id="4" creationId="{3DD9AFAA-BDDD-B500-91B8-9A197298A740}"/>
          </ac:spMkLst>
        </pc:spChg>
      </pc:sldChg>
      <pc:sldChg chg="modSp mod">
        <pc:chgData name="Klein, Katharina" userId="2d32dcd1-5928-48c1-b9fc-856212430699" providerId="ADAL" clId="{D38416E0-E75F-4BC0-8319-4F24DD485269}" dt="2023-08-30T13:35:41.833" v="1369" actId="20577"/>
        <pc:sldMkLst>
          <pc:docMk/>
          <pc:sldMk cId="2072072611" sldId="259"/>
        </pc:sldMkLst>
        <pc:spChg chg="mod">
          <ac:chgData name="Klein, Katharina" userId="2d32dcd1-5928-48c1-b9fc-856212430699" providerId="ADAL" clId="{D38416E0-E75F-4BC0-8319-4F24DD485269}" dt="2023-08-30T13:35:41.833" v="1369" actId="20577"/>
          <ac:spMkLst>
            <pc:docMk/>
            <pc:sldMk cId="2072072611" sldId="259"/>
            <ac:spMk id="3" creationId="{CC37FE5B-C928-1D0E-0BD7-1709F40E3440}"/>
          </ac:spMkLst>
        </pc:spChg>
      </pc:sldChg>
      <pc:sldChg chg="modSp mod">
        <pc:chgData name="Klein, Katharina" userId="2d32dcd1-5928-48c1-b9fc-856212430699" providerId="ADAL" clId="{D38416E0-E75F-4BC0-8319-4F24DD485269}" dt="2023-08-30T13:39:03.572" v="1432" actId="20577"/>
        <pc:sldMkLst>
          <pc:docMk/>
          <pc:sldMk cId="1878814007" sldId="261"/>
        </pc:sldMkLst>
        <pc:spChg chg="mod">
          <ac:chgData name="Klein, Katharina" userId="2d32dcd1-5928-48c1-b9fc-856212430699" providerId="ADAL" clId="{D38416E0-E75F-4BC0-8319-4F24DD485269}" dt="2023-08-30T13:39:03.572" v="1432" actId="20577"/>
          <ac:spMkLst>
            <pc:docMk/>
            <pc:sldMk cId="1878814007" sldId="261"/>
            <ac:spMk id="3" creationId="{CC37FE5B-C928-1D0E-0BD7-1709F40E3440}"/>
          </ac:spMkLst>
        </pc:spChg>
      </pc:sldChg>
      <pc:sldChg chg="modSp mod">
        <pc:chgData name="Klein, Katharina" userId="2d32dcd1-5928-48c1-b9fc-856212430699" providerId="ADAL" clId="{D38416E0-E75F-4BC0-8319-4F24DD485269}" dt="2023-08-25T11:50:46.677" v="184" actId="1076"/>
        <pc:sldMkLst>
          <pc:docMk/>
          <pc:sldMk cId="2245144451" sldId="262"/>
        </pc:sldMkLst>
        <pc:picChg chg="mod">
          <ac:chgData name="Klein, Katharina" userId="2d32dcd1-5928-48c1-b9fc-856212430699" providerId="ADAL" clId="{D38416E0-E75F-4BC0-8319-4F24DD485269}" dt="2023-08-25T11:50:46.677" v="184" actId="1076"/>
          <ac:picMkLst>
            <pc:docMk/>
            <pc:sldMk cId="2245144451" sldId="262"/>
            <ac:picMk id="12" creationId="{0E3F03F4-D35F-084D-91FD-0D025290AFCB}"/>
          </ac:picMkLst>
        </pc:picChg>
      </pc:sldChg>
      <pc:sldChg chg="modSp mod">
        <pc:chgData name="Klein, Katharina" userId="2d32dcd1-5928-48c1-b9fc-856212430699" providerId="ADAL" clId="{D38416E0-E75F-4BC0-8319-4F24DD485269}" dt="2023-08-30T13:37:50.108" v="1427" actId="6549"/>
        <pc:sldMkLst>
          <pc:docMk/>
          <pc:sldMk cId="1750688390" sldId="263"/>
        </pc:sldMkLst>
        <pc:spChg chg="mod">
          <ac:chgData name="Klein, Katharina" userId="2d32dcd1-5928-48c1-b9fc-856212430699" providerId="ADAL" clId="{D38416E0-E75F-4BC0-8319-4F24DD485269}" dt="2023-08-30T13:37:50.108" v="1427" actId="6549"/>
          <ac:spMkLst>
            <pc:docMk/>
            <pc:sldMk cId="1750688390" sldId="263"/>
            <ac:spMk id="3" creationId="{CC37FE5B-C928-1D0E-0BD7-1709F40E3440}"/>
          </ac:spMkLst>
        </pc:spChg>
      </pc:sldChg>
      <pc:sldChg chg="addSp delSp modSp mod addCm modCm">
        <pc:chgData name="Klein, Katharina" userId="2d32dcd1-5928-48c1-b9fc-856212430699" providerId="ADAL" clId="{D38416E0-E75F-4BC0-8319-4F24DD485269}" dt="2023-08-30T13:39:32.703" v="1441" actId="6549"/>
        <pc:sldMkLst>
          <pc:docMk/>
          <pc:sldMk cId="1524175182" sldId="265"/>
        </pc:sldMkLst>
        <pc:spChg chg="mod">
          <ac:chgData name="Klein, Katharina" userId="2d32dcd1-5928-48c1-b9fc-856212430699" providerId="ADAL" clId="{D38416E0-E75F-4BC0-8319-4F24DD485269}" dt="2023-08-30T13:39:32.703" v="1441" actId="6549"/>
          <ac:spMkLst>
            <pc:docMk/>
            <pc:sldMk cId="1524175182" sldId="265"/>
            <ac:spMk id="3" creationId="{CC37FE5B-C928-1D0E-0BD7-1709F40E3440}"/>
          </ac:spMkLst>
        </pc:spChg>
        <pc:picChg chg="del">
          <ac:chgData name="Klein, Katharina" userId="2d32dcd1-5928-48c1-b9fc-856212430699" providerId="ADAL" clId="{D38416E0-E75F-4BC0-8319-4F24DD485269}" dt="2023-08-25T11:50:37.275" v="182" actId="478"/>
          <ac:picMkLst>
            <pc:docMk/>
            <pc:sldMk cId="1524175182" sldId="265"/>
            <ac:picMk id="6" creationId="{050A816B-D4DA-6335-61FE-6FE170F5200D}"/>
          </ac:picMkLst>
        </pc:picChg>
        <pc:picChg chg="add mod">
          <ac:chgData name="Klein, Katharina" userId="2d32dcd1-5928-48c1-b9fc-856212430699" providerId="ADAL" clId="{D38416E0-E75F-4BC0-8319-4F24DD485269}" dt="2023-08-25T11:52:10.707" v="230" actId="1036"/>
          <ac:picMkLst>
            <pc:docMk/>
            <pc:sldMk cId="1524175182" sldId="265"/>
            <ac:picMk id="8" creationId="{9423108F-0725-8F36-3489-7AD80AAC2B5E}"/>
          </ac:picMkLst>
        </pc:picChg>
      </pc:sldChg>
      <pc:sldChg chg="modSp mod">
        <pc:chgData name="Klein, Katharina" userId="2d32dcd1-5928-48c1-b9fc-856212430699" providerId="ADAL" clId="{D38416E0-E75F-4BC0-8319-4F24DD485269}" dt="2023-08-30T13:38:23.282" v="1429" actId="20577"/>
        <pc:sldMkLst>
          <pc:docMk/>
          <pc:sldMk cId="3146628565" sldId="268"/>
        </pc:sldMkLst>
        <pc:spChg chg="mod">
          <ac:chgData name="Klein, Katharina" userId="2d32dcd1-5928-48c1-b9fc-856212430699" providerId="ADAL" clId="{D38416E0-E75F-4BC0-8319-4F24DD485269}" dt="2023-08-30T13:38:23.282" v="1429" actId="20577"/>
          <ac:spMkLst>
            <pc:docMk/>
            <pc:sldMk cId="3146628565" sldId="268"/>
            <ac:spMk id="3" creationId="{CC37FE5B-C928-1D0E-0BD7-1709F40E3440}"/>
          </ac:spMkLst>
        </pc:spChg>
      </pc:sldChg>
      <pc:sldChg chg="addSp delSp modSp mod">
        <pc:chgData name="Klein, Katharina" userId="2d32dcd1-5928-48c1-b9fc-856212430699" providerId="ADAL" clId="{D38416E0-E75F-4BC0-8319-4F24DD485269}" dt="2023-08-30T13:33:19.586" v="1365" actId="6549"/>
        <pc:sldMkLst>
          <pc:docMk/>
          <pc:sldMk cId="4119234077" sldId="271"/>
        </pc:sldMkLst>
        <pc:spChg chg="mod">
          <ac:chgData name="Klein, Katharina" userId="2d32dcd1-5928-48c1-b9fc-856212430699" providerId="ADAL" clId="{D38416E0-E75F-4BC0-8319-4F24DD485269}" dt="2023-08-30T13:33:19.586" v="1365" actId="6549"/>
          <ac:spMkLst>
            <pc:docMk/>
            <pc:sldMk cId="4119234077" sldId="271"/>
            <ac:spMk id="3" creationId="{CC37FE5B-C928-1D0E-0BD7-1709F40E3440}"/>
          </ac:spMkLst>
        </pc:spChg>
        <pc:spChg chg="add del mod">
          <ac:chgData name="Klein, Katharina" userId="2d32dcd1-5928-48c1-b9fc-856212430699" providerId="ADAL" clId="{D38416E0-E75F-4BC0-8319-4F24DD485269}" dt="2023-08-30T12:18:38.469" v="1294" actId="478"/>
          <ac:spMkLst>
            <pc:docMk/>
            <pc:sldMk cId="4119234077" sldId="271"/>
            <ac:spMk id="6" creationId="{79D8C7BF-32CE-7F84-992B-F623DA83AD8F}"/>
          </ac:spMkLst>
        </pc:spChg>
        <pc:picChg chg="mod ord">
          <ac:chgData name="Klein, Katharina" userId="2d32dcd1-5928-48c1-b9fc-856212430699" providerId="ADAL" clId="{D38416E0-E75F-4BC0-8319-4F24DD485269}" dt="2023-08-25T14:56:57.289" v="548" actId="166"/>
          <ac:picMkLst>
            <pc:docMk/>
            <pc:sldMk cId="4119234077" sldId="271"/>
            <ac:picMk id="7" creationId="{E1C3CDC0-66B2-42CD-DFDE-DE9475EFF16B}"/>
          </ac:picMkLst>
        </pc:picChg>
        <pc:picChg chg="add del mod">
          <ac:chgData name="Klein, Katharina" userId="2d32dcd1-5928-48c1-b9fc-856212430699" providerId="ADAL" clId="{D38416E0-E75F-4BC0-8319-4F24DD485269}" dt="2023-08-25T14:56:59.288" v="549" actId="478"/>
          <ac:picMkLst>
            <pc:docMk/>
            <pc:sldMk cId="4119234077" sldId="271"/>
            <ac:picMk id="8" creationId="{3E8358C8-A48C-B158-C864-669580B2F96A}"/>
          </ac:picMkLst>
        </pc:picChg>
        <pc:picChg chg="mod">
          <ac:chgData name="Klein, Katharina" userId="2d32dcd1-5928-48c1-b9fc-856212430699" providerId="ADAL" clId="{D38416E0-E75F-4BC0-8319-4F24DD485269}" dt="2023-08-25T14:56:42.592" v="541" actId="14100"/>
          <ac:picMkLst>
            <pc:docMk/>
            <pc:sldMk cId="4119234077" sldId="271"/>
            <ac:picMk id="9" creationId="{1BCBC807-1DDA-268C-D75B-441992287CC9}"/>
          </ac:picMkLst>
        </pc:picChg>
        <pc:picChg chg="add mod">
          <ac:chgData name="Klein, Katharina" userId="2d32dcd1-5928-48c1-b9fc-856212430699" providerId="ADAL" clId="{D38416E0-E75F-4BC0-8319-4F24DD485269}" dt="2023-08-28T09:59:42.384" v="1237" actId="1076"/>
          <ac:picMkLst>
            <pc:docMk/>
            <pc:sldMk cId="4119234077" sldId="271"/>
            <ac:picMk id="11" creationId="{383976DE-DF23-4972-EBEE-FC6E5761ED96}"/>
          </ac:picMkLst>
        </pc:picChg>
      </pc:sldChg>
      <pc:sldChg chg="addSp delSp modSp add mod">
        <pc:chgData name="Klein, Katharina" userId="2d32dcd1-5928-48c1-b9fc-856212430699" providerId="ADAL" clId="{D38416E0-E75F-4BC0-8319-4F24DD485269}" dt="2023-08-25T15:10:09.806" v="879" actId="20577"/>
        <pc:sldMkLst>
          <pc:docMk/>
          <pc:sldMk cId="3715576496" sldId="272"/>
        </pc:sldMkLst>
        <pc:spChg chg="mod">
          <ac:chgData name="Klein, Katharina" userId="2d32dcd1-5928-48c1-b9fc-856212430699" providerId="ADAL" clId="{D38416E0-E75F-4BC0-8319-4F24DD485269}" dt="2023-08-25T15:10:09.806" v="879" actId="20577"/>
          <ac:spMkLst>
            <pc:docMk/>
            <pc:sldMk cId="3715576496" sldId="272"/>
            <ac:spMk id="2" creationId="{473F77A7-AEB5-E496-2474-FE65144EF032}"/>
          </ac:spMkLst>
        </pc:spChg>
        <pc:spChg chg="mod">
          <ac:chgData name="Klein, Katharina" userId="2d32dcd1-5928-48c1-b9fc-856212430699" providerId="ADAL" clId="{D38416E0-E75F-4BC0-8319-4F24DD485269}" dt="2023-08-25T15:09:53.980" v="876" actId="5793"/>
          <ac:spMkLst>
            <pc:docMk/>
            <pc:sldMk cId="3715576496" sldId="272"/>
            <ac:spMk id="3" creationId="{CC37FE5B-C928-1D0E-0BD7-1709F40E3440}"/>
          </ac:spMkLst>
        </pc:spChg>
        <pc:spChg chg="del">
          <ac:chgData name="Klein, Katharina" userId="2d32dcd1-5928-48c1-b9fc-856212430699" providerId="ADAL" clId="{D38416E0-E75F-4BC0-8319-4F24DD485269}" dt="2023-08-25T15:09:57.441" v="877" actId="478"/>
          <ac:spMkLst>
            <pc:docMk/>
            <pc:sldMk cId="3715576496" sldId="272"/>
            <ac:spMk id="6" creationId="{79D8C7BF-32CE-7F84-992B-F623DA83AD8F}"/>
          </ac:spMkLst>
        </pc:spChg>
        <pc:spChg chg="del">
          <ac:chgData name="Klein, Katharina" userId="2d32dcd1-5928-48c1-b9fc-856212430699" providerId="ADAL" clId="{D38416E0-E75F-4BC0-8319-4F24DD485269}" dt="2023-08-25T14:59:36.394" v="830" actId="478"/>
          <ac:spMkLst>
            <pc:docMk/>
            <pc:sldMk cId="3715576496" sldId="272"/>
            <ac:spMk id="10" creationId="{97F6D4F5-A637-DBAB-EBEF-7974F1489FD4}"/>
          </ac:spMkLst>
        </pc:spChg>
        <pc:picChg chg="del">
          <ac:chgData name="Klein, Katharina" userId="2d32dcd1-5928-48c1-b9fc-856212430699" providerId="ADAL" clId="{D38416E0-E75F-4BC0-8319-4F24DD485269}" dt="2023-08-25T14:54:42.581" v="398" actId="478"/>
          <ac:picMkLst>
            <pc:docMk/>
            <pc:sldMk cId="3715576496" sldId="272"/>
            <ac:picMk id="7" creationId="{E1C3CDC0-66B2-42CD-DFDE-DE9475EFF16B}"/>
          </ac:picMkLst>
        </pc:picChg>
        <pc:picChg chg="del">
          <ac:chgData name="Klein, Katharina" userId="2d32dcd1-5928-48c1-b9fc-856212430699" providerId="ADAL" clId="{D38416E0-E75F-4BC0-8319-4F24DD485269}" dt="2023-08-25T14:54:43.468" v="399" actId="478"/>
          <ac:picMkLst>
            <pc:docMk/>
            <pc:sldMk cId="3715576496" sldId="272"/>
            <ac:picMk id="9" creationId="{1BCBC807-1DDA-268C-D75B-441992287CC9}"/>
          </ac:picMkLst>
        </pc:picChg>
        <pc:picChg chg="add del mod">
          <ac:chgData name="Klein, Katharina" userId="2d32dcd1-5928-48c1-b9fc-856212430699" providerId="ADAL" clId="{D38416E0-E75F-4BC0-8319-4F24DD485269}" dt="2023-08-25T14:57:08.213" v="551" actId="478"/>
          <ac:picMkLst>
            <pc:docMk/>
            <pc:sldMk cId="3715576496" sldId="272"/>
            <ac:picMk id="11" creationId="{9899DBDE-B417-41A5-A003-5077889540BE}"/>
          </ac:picMkLst>
        </pc:picChg>
        <pc:picChg chg="add mod">
          <ac:chgData name="Klein, Katharina" userId="2d32dcd1-5928-48c1-b9fc-856212430699" providerId="ADAL" clId="{D38416E0-E75F-4BC0-8319-4F24DD485269}" dt="2023-08-25T15:03:57.917" v="836" actId="14100"/>
          <ac:picMkLst>
            <pc:docMk/>
            <pc:sldMk cId="3715576496" sldId="272"/>
            <ac:picMk id="13" creationId="{4E36F88D-F3BE-E7E9-5BC8-1C9FA757C2D1}"/>
          </ac:picMkLst>
        </pc:picChg>
        <pc:picChg chg="add del mod">
          <ac:chgData name="Klein, Katharina" userId="2d32dcd1-5928-48c1-b9fc-856212430699" providerId="ADAL" clId="{D38416E0-E75F-4BC0-8319-4F24DD485269}" dt="2023-08-25T15:08:00.981" v="841" actId="478"/>
          <ac:picMkLst>
            <pc:docMk/>
            <pc:sldMk cId="3715576496" sldId="272"/>
            <ac:picMk id="15" creationId="{6BC4C773-6F9F-930D-48F7-93435170C3FF}"/>
          </ac:picMkLst>
        </pc:picChg>
        <pc:picChg chg="add mod">
          <ac:chgData name="Klein, Katharina" userId="2d32dcd1-5928-48c1-b9fc-856212430699" providerId="ADAL" clId="{D38416E0-E75F-4BC0-8319-4F24DD485269}" dt="2023-08-25T15:08:33.854" v="845" actId="108"/>
          <ac:picMkLst>
            <pc:docMk/>
            <pc:sldMk cId="3715576496" sldId="272"/>
            <ac:picMk id="17" creationId="{E4600192-1E2F-B1A9-6A4F-7F5D0B26CD1C}"/>
          </ac:picMkLst>
        </pc:picChg>
      </pc:sldChg>
      <pc:sldChg chg="addSp delSp modSp add mod">
        <pc:chgData name="Klein, Katharina" userId="2d32dcd1-5928-48c1-b9fc-856212430699" providerId="ADAL" clId="{D38416E0-E75F-4BC0-8319-4F24DD485269}" dt="2023-08-28T09:59:14.212" v="1236" actId="1076"/>
        <pc:sldMkLst>
          <pc:docMk/>
          <pc:sldMk cId="280738938" sldId="273"/>
        </pc:sldMkLst>
        <pc:spChg chg="mod">
          <ac:chgData name="Klein, Katharina" userId="2d32dcd1-5928-48c1-b9fc-856212430699" providerId="ADAL" clId="{D38416E0-E75F-4BC0-8319-4F24DD485269}" dt="2023-08-25T15:10:23.542" v="915" actId="6549"/>
          <ac:spMkLst>
            <pc:docMk/>
            <pc:sldMk cId="280738938" sldId="273"/>
            <ac:spMk id="2" creationId="{473F77A7-AEB5-E496-2474-FE65144EF032}"/>
          </ac:spMkLst>
        </pc:spChg>
        <pc:spChg chg="mod">
          <ac:chgData name="Klein, Katharina" userId="2d32dcd1-5928-48c1-b9fc-856212430699" providerId="ADAL" clId="{D38416E0-E75F-4BC0-8319-4F24DD485269}" dt="2023-08-25T15:17:43.463" v="1229" actId="20577"/>
          <ac:spMkLst>
            <pc:docMk/>
            <pc:sldMk cId="280738938" sldId="273"/>
            <ac:spMk id="3" creationId="{CC37FE5B-C928-1D0E-0BD7-1709F40E3440}"/>
          </ac:spMkLst>
        </pc:spChg>
        <pc:spChg chg="del">
          <ac:chgData name="Klein, Katharina" userId="2d32dcd1-5928-48c1-b9fc-856212430699" providerId="ADAL" clId="{D38416E0-E75F-4BC0-8319-4F24DD485269}" dt="2023-08-28T09:59:10.428" v="1234" actId="478"/>
          <ac:spMkLst>
            <pc:docMk/>
            <pc:sldMk cId="280738938" sldId="273"/>
            <ac:spMk id="6" creationId="{79D8C7BF-32CE-7F84-992B-F623DA83AD8F}"/>
          </ac:spMkLst>
        </pc:spChg>
        <pc:spChg chg="del">
          <ac:chgData name="Klein, Katharina" userId="2d32dcd1-5928-48c1-b9fc-856212430699" providerId="ADAL" clId="{D38416E0-E75F-4BC0-8319-4F24DD485269}" dt="2023-08-25T15:10:28.667" v="919" actId="478"/>
          <ac:spMkLst>
            <pc:docMk/>
            <pc:sldMk cId="280738938" sldId="273"/>
            <ac:spMk id="10" creationId="{97F6D4F5-A637-DBAB-EBEF-7974F1489FD4}"/>
          </ac:spMkLst>
        </pc:spChg>
        <pc:picChg chg="del">
          <ac:chgData name="Klein, Katharina" userId="2d32dcd1-5928-48c1-b9fc-856212430699" providerId="ADAL" clId="{D38416E0-E75F-4BC0-8319-4F24DD485269}" dt="2023-08-25T15:10:27.484" v="918" actId="478"/>
          <ac:picMkLst>
            <pc:docMk/>
            <pc:sldMk cId="280738938" sldId="273"/>
            <ac:picMk id="7" creationId="{E1C3CDC0-66B2-42CD-DFDE-DE9475EFF16B}"/>
          </ac:picMkLst>
        </pc:picChg>
        <pc:picChg chg="del mod">
          <ac:chgData name="Klein, Katharina" userId="2d32dcd1-5928-48c1-b9fc-856212430699" providerId="ADAL" clId="{D38416E0-E75F-4BC0-8319-4F24DD485269}" dt="2023-08-25T15:10:26.536" v="917" actId="478"/>
          <ac:picMkLst>
            <pc:docMk/>
            <pc:sldMk cId="280738938" sldId="273"/>
            <ac:picMk id="9" creationId="{1BCBC807-1DDA-268C-D75B-441992287CC9}"/>
          </ac:picMkLst>
        </pc:picChg>
        <pc:picChg chg="add mod">
          <ac:chgData name="Klein, Katharina" userId="2d32dcd1-5928-48c1-b9fc-856212430699" providerId="ADAL" clId="{D38416E0-E75F-4BC0-8319-4F24DD485269}" dt="2023-08-28T09:59:14.212" v="1236" actId="1076"/>
          <ac:picMkLst>
            <pc:docMk/>
            <pc:sldMk cId="280738938" sldId="273"/>
            <ac:picMk id="11" creationId="{E5FDCC2B-E7B0-33E7-EFA1-C50CEF4D7FED}"/>
          </ac:picMkLst>
        </pc:picChg>
      </pc:sldChg>
    </pc:docChg>
  </pc:docChgLst>
  <pc:docChgLst>
    <pc:chgData name="Hartig, Samantha" userId="035c0c64-9e12-4d5c-9cad-e18a7dac542a" providerId="ADAL" clId="{57D96DA0-255A-40D4-8D6A-FCFE75D50DA1}"/>
    <pc:docChg chg="custSel modSld">
      <pc:chgData name="Hartig, Samantha" userId="035c0c64-9e12-4d5c-9cad-e18a7dac542a" providerId="ADAL" clId="{57D96DA0-255A-40D4-8D6A-FCFE75D50DA1}" dt="2023-09-22T09:15:25.625" v="228"/>
      <pc:docMkLst>
        <pc:docMk/>
      </pc:docMkLst>
      <pc:sldChg chg="modSp mod modClrScheme chgLayout">
        <pc:chgData name="Hartig, Samantha" userId="035c0c64-9e12-4d5c-9cad-e18a7dac542a" providerId="ADAL" clId="{57D96DA0-255A-40D4-8D6A-FCFE75D50DA1}" dt="2023-09-22T09:08:24.590" v="12" actId="700"/>
        <pc:sldMkLst>
          <pc:docMk/>
          <pc:sldMk cId="365093858" sldId="258"/>
        </pc:sldMkLst>
        <pc:spChg chg="mod ord">
          <ac:chgData name="Hartig, Samantha" userId="035c0c64-9e12-4d5c-9cad-e18a7dac542a" providerId="ADAL" clId="{57D96DA0-255A-40D4-8D6A-FCFE75D50DA1}" dt="2023-09-22T09:08:24.590" v="12" actId="700"/>
          <ac:spMkLst>
            <pc:docMk/>
            <pc:sldMk cId="365093858" sldId="258"/>
            <ac:spMk id="2" creationId="{48E9A9FC-1788-044B-BCA0-650116DFE991}"/>
          </ac:spMkLst>
        </pc:spChg>
        <pc:spChg chg="mod ord">
          <ac:chgData name="Hartig, Samantha" userId="035c0c64-9e12-4d5c-9cad-e18a7dac542a" providerId="ADAL" clId="{57D96DA0-255A-40D4-8D6A-FCFE75D50DA1}" dt="2023-09-22T09:08:24.590" v="12" actId="700"/>
          <ac:spMkLst>
            <pc:docMk/>
            <pc:sldMk cId="365093858" sldId="258"/>
            <ac:spMk id="3" creationId="{EBD82F0A-2EFE-A7AB-3CE6-2528B2401055}"/>
          </ac:spMkLst>
        </pc:spChg>
        <pc:spChg chg="mod ord">
          <ac:chgData name="Hartig, Samantha" userId="035c0c64-9e12-4d5c-9cad-e18a7dac542a" providerId="ADAL" clId="{57D96DA0-255A-40D4-8D6A-FCFE75D50DA1}" dt="2023-09-22T09:08:24.590" v="12" actId="700"/>
          <ac:spMkLst>
            <pc:docMk/>
            <pc:sldMk cId="365093858" sldId="258"/>
            <ac:spMk id="4" creationId="{3DD9AFAA-BDDD-B500-91B8-9A197298A740}"/>
          </ac:spMkLst>
        </pc:spChg>
        <pc:spChg chg="mod ord">
          <ac:chgData name="Hartig, Samantha" userId="035c0c64-9e12-4d5c-9cad-e18a7dac542a" providerId="ADAL" clId="{57D96DA0-255A-40D4-8D6A-FCFE75D50DA1}" dt="2023-09-22T09:08:24.590" v="12" actId="700"/>
          <ac:spMkLst>
            <pc:docMk/>
            <pc:sldMk cId="365093858" sldId="258"/>
            <ac:spMk id="5" creationId="{6B56E928-5967-C1B7-7B4D-1356A50FB24C}"/>
          </ac:spMkLst>
        </pc:spChg>
      </pc:sldChg>
      <pc:sldChg chg="modSp mod">
        <pc:chgData name="Hartig, Samantha" userId="035c0c64-9e12-4d5c-9cad-e18a7dac542a" providerId="ADAL" clId="{57D96DA0-255A-40D4-8D6A-FCFE75D50DA1}" dt="2023-09-22T09:15:25.625" v="228"/>
        <pc:sldMkLst>
          <pc:docMk/>
          <pc:sldMk cId="2072072611" sldId="259"/>
        </pc:sldMkLst>
        <pc:spChg chg="mod">
          <ac:chgData name="Hartig, Samantha" userId="035c0c64-9e12-4d5c-9cad-e18a7dac542a" providerId="ADAL" clId="{57D96DA0-255A-40D4-8D6A-FCFE75D50DA1}" dt="2023-09-22T09:15:25.625" v="228"/>
          <ac:spMkLst>
            <pc:docMk/>
            <pc:sldMk cId="2072072611" sldId="259"/>
            <ac:spMk id="3" creationId="{CC37FE5B-C928-1D0E-0BD7-1709F40E3440}"/>
          </ac:spMkLst>
        </pc:spChg>
      </pc:sldChg>
      <pc:sldChg chg="modSp mod">
        <pc:chgData name="Hartig, Samantha" userId="035c0c64-9e12-4d5c-9cad-e18a7dac542a" providerId="ADAL" clId="{57D96DA0-255A-40D4-8D6A-FCFE75D50DA1}" dt="2023-09-22T08:38:03.839" v="4" actId="20577"/>
        <pc:sldMkLst>
          <pc:docMk/>
          <pc:sldMk cId="1750688390" sldId="263"/>
        </pc:sldMkLst>
        <pc:spChg chg="mod">
          <ac:chgData name="Hartig, Samantha" userId="035c0c64-9e12-4d5c-9cad-e18a7dac542a" providerId="ADAL" clId="{57D96DA0-255A-40D4-8D6A-FCFE75D50DA1}" dt="2023-09-22T08:38:03.839" v="4" actId="20577"/>
          <ac:spMkLst>
            <pc:docMk/>
            <pc:sldMk cId="1750688390" sldId="263"/>
            <ac:spMk id="3" creationId="{CC37FE5B-C928-1D0E-0BD7-1709F40E3440}"/>
          </ac:spMkLst>
        </pc:spChg>
      </pc:sldChg>
      <pc:sldChg chg="addSp delSp modSp mod modClrScheme chgLayout">
        <pc:chgData name="Hartig, Samantha" userId="035c0c64-9e12-4d5c-9cad-e18a7dac542a" providerId="ADAL" clId="{57D96DA0-255A-40D4-8D6A-FCFE75D50DA1}" dt="2023-09-22T09:08:40.634" v="16" actId="14100"/>
        <pc:sldMkLst>
          <pc:docMk/>
          <pc:sldMk cId="1524175182" sldId="265"/>
        </pc:sldMkLst>
        <pc:spChg chg="mod ord">
          <ac:chgData name="Hartig, Samantha" userId="035c0c64-9e12-4d5c-9cad-e18a7dac542a" providerId="ADAL" clId="{57D96DA0-255A-40D4-8D6A-FCFE75D50DA1}" dt="2023-09-22T09:08:30.241" v="13" actId="700"/>
          <ac:spMkLst>
            <pc:docMk/>
            <pc:sldMk cId="1524175182" sldId="265"/>
            <ac:spMk id="2" creationId="{473F77A7-AEB5-E496-2474-FE65144EF032}"/>
          </ac:spMkLst>
        </pc:spChg>
        <pc:spChg chg="mod ord">
          <ac:chgData name="Hartig, Samantha" userId="035c0c64-9e12-4d5c-9cad-e18a7dac542a" providerId="ADAL" clId="{57D96DA0-255A-40D4-8D6A-FCFE75D50DA1}" dt="2023-09-22T09:08:34.443" v="14" actId="14100"/>
          <ac:spMkLst>
            <pc:docMk/>
            <pc:sldMk cId="1524175182" sldId="265"/>
            <ac:spMk id="3" creationId="{CC37FE5B-C928-1D0E-0BD7-1709F40E3440}"/>
          </ac:spMkLst>
        </pc:spChg>
        <pc:spChg chg="mod ord">
          <ac:chgData name="Hartig, Samantha" userId="035c0c64-9e12-4d5c-9cad-e18a7dac542a" providerId="ADAL" clId="{57D96DA0-255A-40D4-8D6A-FCFE75D50DA1}" dt="2023-09-22T09:08:30.241" v="13" actId="700"/>
          <ac:spMkLst>
            <pc:docMk/>
            <pc:sldMk cId="1524175182" sldId="265"/>
            <ac:spMk id="4" creationId="{83F867D4-C58D-EC57-7B2B-1F32E09FB991}"/>
          </ac:spMkLst>
        </pc:spChg>
        <pc:spChg chg="mod ord">
          <ac:chgData name="Hartig, Samantha" userId="035c0c64-9e12-4d5c-9cad-e18a7dac542a" providerId="ADAL" clId="{57D96DA0-255A-40D4-8D6A-FCFE75D50DA1}" dt="2023-09-22T09:08:30.241" v="13" actId="700"/>
          <ac:spMkLst>
            <pc:docMk/>
            <pc:sldMk cId="1524175182" sldId="265"/>
            <ac:spMk id="5" creationId="{872E9867-32B5-97F7-E829-14169609BC55}"/>
          </ac:spMkLst>
        </pc:spChg>
        <pc:spChg chg="add del mod ord">
          <ac:chgData name="Hartig, Samantha" userId="035c0c64-9e12-4d5c-9cad-e18a7dac542a" providerId="ADAL" clId="{57D96DA0-255A-40D4-8D6A-FCFE75D50DA1}" dt="2023-09-22T09:08:36.925" v="15" actId="478"/>
          <ac:spMkLst>
            <pc:docMk/>
            <pc:sldMk cId="1524175182" sldId="265"/>
            <ac:spMk id="6" creationId="{5BB954AA-F7F3-A96C-C8A7-E117B60CE40D}"/>
          </ac:spMkLst>
        </pc:spChg>
        <pc:picChg chg="mod">
          <ac:chgData name="Hartig, Samantha" userId="035c0c64-9e12-4d5c-9cad-e18a7dac542a" providerId="ADAL" clId="{57D96DA0-255A-40D4-8D6A-FCFE75D50DA1}" dt="2023-09-22T09:08:40.634" v="16" actId="14100"/>
          <ac:picMkLst>
            <pc:docMk/>
            <pc:sldMk cId="1524175182" sldId="265"/>
            <ac:picMk id="7" creationId="{B885021B-1590-7D2D-7076-2BAEBB7BA6CD}"/>
          </ac:picMkLst>
        </pc:picChg>
      </pc:sldChg>
      <pc:sldChg chg="addSp delSp modSp mod modClrScheme chgLayout">
        <pc:chgData name="Hartig, Samantha" userId="035c0c64-9e12-4d5c-9cad-e18a7dac542a" providerId="ADAL" clId="{57D96DA0-255A-40D4-8D6A-FCFE75D50DA1}" dt="2023-09-22T09:08:53.612" v="20" actId="478"/>
        <pc:sldMkLst>
          <pc:docMk/>
          <pc:sldMk cId="3146628565" sldId="268"/>
        </pc:sldMkLst>
        <pc:spChg chg="mod ord">
          <ac:chgData name="Hartig, Samantha" userId="035c0c64-9e12-4d5c-9cad-e18a7dac542a" providerId="ADAL" clId="{57D96DA0-255A-40D4-8D6A-FCFE75D50DA1}" dt="2023-09-22T09:08:44.277" v="17" actId="700"/>
          <ac:spMkLst>
            <pc:docMk/>
            <pc:sldMk cId="3146628565" sldId="268"/>
            <ac:spMk id="2" creationId="{473F77A7-AEB5-E496-2474-FE65144EF032}"/>
          </ac:spMkLst>
        </pc:spChg>
        <pc:spChg chg="mod ord">
          <ac:chgData name="Hartig, Samantha" userId="035c0c64-9e12-4d5c-9cad-e18a7dac542a" providerId="ADAL" clId="{57D96DA0-255A-40D4-8D6A-FCFE75D50DA1}" dt="2023-09-22T09:08:46.595" v="18" actId="14100"/>
          <ac:spMkLst>
            <pc:docMk/>
            <pc:sldMk cId="3146628565" sldId="268"/>
            <ac:spMk id="3" creationId="{CC37FE5B-C928-1D0E-0BD7-1709F40E3440}"/>
          </ac:spMkLst>
        </pc:spChg>
        <pc:spChg chg="mod ord">
          <ac:chgData name="Hartig, Samantha" userId="035c0c64-9e12-4d5c-9cad-e18a7dac542a" providerId="ADAL" clId="{57D96DA0-255A-40D4-8D6A-FCFE75D50DA1}" dt="2023-09-22T09:08:44.277" v="17" actId="700"/>
          <ac:spMkLst>
            <pc:docMk/>
            <pc:sldMk cId="3146628565" sldId="268"/>
            <ac:spMk id="4" creationId="{83F867D4-C58D-EC57-7B2B-1F32E09FB991}"/>
          </ac:spMkLst>
        </pc:spChg>
        <pc:spChg chg="mod ord">
          <ac:chgData name="Hartig, Samantha" userId="035c0c64-9e12-4d5c-9cad-e18a7dac542a" providerId="ADAL" clId="{57D96DA0-255A-40D4-8D6A-FCFE75D50DA1}" dt="2023-09-22T09:08:44.277" v="17" actId="700"/>
          <ac:spMkLst>
            <pc:docMk/>
            <pc:sldMk cId="3146628565" sldId="268"/>
            <ac:spMk id="5" creationId="{872E9867-32B5-97F7-E829-14169609BC55}"/>
          </ac:spMkLst>
        </pc:spChg>
        <pc:spChg chg="add del mod ord">
          <ac:chgData name="Hartig, Samantha" userId="035c0c64-9e12-4d5c-9cad-e18a7dac542a" providerId="ADAL" clId="{57D96DA0-255A-40D4-8D6A-FCFE75D50DA1}" dt="2023-09-22T09:08:53.612" v="20" actId="478"/>
          <ac:spMkLst>
            <pc:docMk/>
            <pc:sldMk cId="3146628565" sldId="268"/>
            <ac:spMk id="6" creationId="{2F62BEC8-C356-6268-E62B-41B96FFADAE0}"/>
          </ac:spMkLst>
        </pc:spChg>
        <pc:picChg chg="mod">
          <ac:chgData name="Hartig, Samantha" userId="035c0c64-9e12-4d5c-9cad-e18a7dac542a" providerId="ADAL" clId="{57D96DA0-255A-40D4-8D6A-FCFE75D50DA1}" dt="2023-09-22T09:08:51.522" v="19" actId="14100"/>
          <ac:picMkLst>
            <pc:docMk/>
            <pc:sldMk cId="3146628565" sldId="268"/>
            <ac:picMk id="7" creationId="{79CB744C-48E8-AF58-D6DA-5024C04B2BE5}"/>
          </ac:picMkLst>
        </pc:picChg>
      </pc:sldChg>
      <pc:sldChg chg="addSp delSp modSp mod modClrScheme chgLayout">
        <pc:chgData name="Hartig, Samantha" userId="035c0c64-9e12-4d5c-9cad-e18a7dac542a" providerId="ADAL" clId="{57D96DA0-255A-40D4-8D6A-FCFE75D50DA1}" dt="2023-09-22T09:09:05.717" v="23" actId="478"/>
        <pc:sldMkLst>
          <pc:docMk/>
          <pc:sldMk cId="4119234077" sldId="271"/>
        </pc:sldMkLst>
        <pc:spChg chg="mod ord">
          <ac:chgData name="Hartig, Samantha" userId="035c0c64-9e12-4d5c-9cad-e18a7dac542a" providerId="ADAL" clId="{57D96DA0-255A-40D4-8D6A-FCFE75D50DA1}" dt="2023-09-22T09:08:58.332" v="21" actId="700"/>
          <ac:spMkLst>
            <pc:docMk/>
            <pc:sldMk cId="4119234077" sldId="271"/>
            <ac:spMk id="2" creationId="{473F77A7-AEB5-E496-2474-FE65144EF032}"/>
          </ac:spMkLst>
        </pc:spChg>
        <pc:spChg chg="mod ord">
          <ac:chgData name="Hartig, Samantha" userId="035c0c64-9e12-4d5c-9cad-e18a7dac542a" providerId="ADAL" clId="{57D96DA0-255A-40D4-8D6A-FCFE75D50DA1}" dt="2023-09-22T09:09:01.187" v="22" actId="14100"/>
          <ac:spMkLst>
            <pc:docMk/>
            <pc:sldMk cId="4119234077" sldId="271"/>
            <ac:spMk id="3" creationId="{CC37FE5B-C928-1D0E-0BD7-1709F40E3440}"/>
          </ac:spMkLst>
        </pc:spChg>
        <pc:spChg chg="mod ord">
          <ac:chgData name="Hartig, Samantha" userId="035c0c64-9e12-4d5c-9cad-e18a7dac542a" providerId="ADAL" clId="{57D96DA0-255A-40D4-8D6A-FCFE75D50DA1}" dt="2023-09-22T09:08:58.332" v="21" actId="700"/>
          <ac:spMkLst>
            <pc:docMk/>
            <pc:sldMk cId="4119234077" sldId="271"/>
            <ac:spMk id="4" creationId="{83F867D4-C58D-EC57-7B2B-1F32E09FB991}"/>
          </ac:spMkLst>
        </pc:spChg>
        <pc:spChg chg="mod ord">
          <ac:chgData name="Hartig, Samantha" userId="035c0c64-9e12-4d5c-9cad-e18a7dac542a" providerId="ADAL" clId="{57D96DA0-255A-40D4-8D6A-FCFE75D50DA1}" dt="2023-09-22T09:08:58.332" v="21" actId="700"/>
          <ac:spMkLst>
            <pc:docMk/>
            <pc:sldMk cId="4119234077" sldId="271"/>
            <ac:spMk id="5" creationId="{872E9867-32B5-97F7-E829-14169609BC55}"/>
          </ac:spMkLst>
        </pc:spChg>
        <pc:spChg chg="add del mod ord">
          <ac:chgData name="Hartig, Samantha" userId="035c0c64-9e12-4d5c-9cad-e18a7dac542a" providerId="ADAL" clId="{57D96DA0-255A-40D4-8D6A-FCFE75D50DA1}" dt="2023-09-22T09:09:05.717" v="23" actId="478"/>
          <ac:spMkLst>
            <pc:docMk/>
            <pc:sldMk cId="4119234077" sldId="271"/>
            <ac:spMk id="6" creationId="{C6BFBAD8-95D2-3EEF-347C-FA328FFEBD4D}"/>
          </ac:spMkLst>
        </pc:spChg>
      </pc:sldChg>
      <pc:sldChg chg="addSp delSp modSp mod modClrScheme chgLayout">
        <pc:chgData name="Hartig, Samantha" userId="035c0c64-9e12-4d5c-9cad-e18a7dac542a" providerId="ADAL" clId="{57D96DA0-255A-40D4-8D6A-FCFE75D50DA1}" dt="2023-09-22T09:09:14.492" v="26" actId="478"/>
        <pc:sldMkLst>
          <pc:docMk/>
          <pc:sldMk cId="3715576496" sldId="272"/>
        </pc:sldMkLst>
        <pc:spChg chg="mod ord">
          <ac:chgData name="Hartig, Samantha" userId="035c0c64-9e12-4d5c-9cad-e18a7dac542a" providerId="ADAL" clId="{57D96DA0-255A-40D4-8D6A-FCFE75D50DA1}" dt="2023-09-22T09:09:10.028" v="24" actId="700"/>
          <ac:spMkLst>
            <pc:docMk/>
            <pc:sldMk cId="3715576496" sldId="272"/>
            <ac:spMk id="2" creationId="{473F77A7-AEB5-E496-2474-FE65144EF032}"/>
          </ac:spMkLst>
        </pc:spChg>
        <pc:spChg chg="mod ord">
          <ac:chgData name="Hartig, Samantha" userId="035c0c64-9e12-4d5c-9cad-e18a7dac542a" providerId="ADAL" clId="{57D96DA0-255A-40D4-8D6A-FCFE75D50DA1}" dt="2023-09-22T09:09:12.994" v="25" actId="14100"/>
          <ac:spMkLst>
            <pc:docMk/>
            <pc:sldMk cId="3715576496" sldId="272"/>
            <ac:spMk id="3" creationId="{CC37FE5B-C928-1D0E-0BD7-1709F40E3440}"/>
          </ac:spMkLst>
        </pc:spChg>
        <pc:spChg chg="mod ord">
          <ac:chgData name="Hartig, Samantha" userId="035c0c64-9e12-4d5c-9cad-e18a7dac542a" providerId="ADAL" clId="{57D96DA0-255A-40D4-8D6A-FCFE75D50DA1}" dt="2023-09-22T09:09:10.028" v="24" actId="700"/>
          <ac:spMkLst>
            <pc:docMk/>
            <pc:sldMk cId="3715576496" sldId="272"/>
            <ac:spMk id="4" creationId="{83F867D4-C58D-EC57-7B2B-1F32E09FB991}"/>
          </ac:spMkLst>
        </pc:spChg>
        <pc:spChg chg="mod ord">
          <ac:chgData name="Hartig, Samantha" userId="035c0c64-9e12-4d5c-9cad-e18a7dac542a" providerId="ADAL" clId="{57D96DA0-255A-40D4-8D6A-FCFE75D50DA1}" dt="2023-09-22T09:09:10.028" v="24" actId="700"/>
          <ac:spMkLst>
            <pc:docMk/>
            <pc:sldMk cId="3715576496" sldId="272"/>
            <ac:spMk id="5" creationId="{872E9867-32B5-97F7-E829-14169609BC55}"/>
          </ac:spMkLst>
        </pc:spChg>
        <pc:spChg chg="add del mod ord">
          <ac:chgData name="Hartig, Samantha" userId="035c0c64-9e12-4d5c-9cad-e18a7dac542a" providerId="ADAL" clId="{57D96DA0-255A-40D4-8D6A-FCFE75D50DA1}" dt="2023-09-22T09:09:14.492" v="26" actId="478"/>
          <ac:spMkLst>
            <pc:docMk/>
            <pc:sldMk cId="3715576496" sldId="272"/>
            <ac:spMk id="6" creationId="{B60F93C3-B3EF-CAF8-62AB-D5DBA3325A65}"/>
          </ac:spMkLst>
        </pc:spChg>
      </pc:sldChg>
      <pc:sldChg chg="addSp delSp modSp mod modClrScheme chgLayout">
        <pc:chgData name="Hartig, Samantha" userId="035c0c64-9e12-4d5c-9cad-e18a7dac542a" providerId="ADAL" clId="{57D96DA0-255A-40D4-8D6A-FCFE75D50DA1}" dt="2023-09-22T09:09:25.778" v="29" actId="14100"/>
        <pc:sldMkLst>
          <pc:docMk/>
          <pc:sldMk cId="280738938" sldId="273"/>
        </pc:sldMkLst>
        <pc:spChg chg="mod ord">
          <ac:chgData name="Hartig, Samantha" userId="035c0c64-9e12-4d5c-9cad-e18a7dac542a" providerId="ADAL" clId="{57D96DA0-255A-40D4-8D6A-FCFE75D50DA1}" dt="2023-09-22T09:09:19.411" v="27" actId="700"/>
          <ac:spMkLst>
            <pc:docMk/>
            <pc:sldMk cId="280738938" sldId="273"/>
            <ac:spMk id="2" creationId="{473F77A7-AEB5-E496-2474-FE65144EF032}"/>
          </ac:spMkLst>
        </pc:spChg>
        <pc:spChg chg="mod ord">
          <ac:chgData name="Hartig, Samantha" userId="035c0c64-9e12-4d5c-9cad-e18a7dac542a" providerId="ADAL" clId="{57D96DA0-255A-40D4-8D6A-FCFE75D50DA1}" dt="2023-09-22T09:09:19.411" v="27" actId="700"/>
          <ac:spMkLst>
            <pc:docMk/>
            <pc:sldMk cId="280738938" sldId="273"/>
            <ac:spMk id="3" creationId="{CC37FE5B-C928-1D0E-0BD7-1709F40E3440}"/>
          </ac:spMkLst>
        </pc:spChg>
        <pc:spChg chg="mod ord">
          <ac:chgData name="Hartig, Samantha" userId="035c0c64-9e12-4d5c-9cad-e18a7dac542a" providerId="ADAL" clId="{57D96DA0-255A-40D4-8D6A-FCFE75D50DA1}" dt="2023-09-22T09:09:19.411" v="27" actId="700"/>
          <ac:spMkLst>
            <pc:docMk/>
            <pc:sldMk cId="280738938" sldId="273"/>
            <ac:spMk id="4" creationId="{83F867D4-C58D-EC57-7B2B-1F32E09FB991}"/>
          </ac:spMkLst>
        </pc:spChg>
        <pc:spChg chg="mod ord">
          <ac:chgData name="Hartig, Samantha" userId="035c0c64-9e12-4d5c-9cad-e18a7dac542a" providerId="ADAL" clId="{57D96DA0-255A-40D4-8D6A-FCFE75D50DA1}" dt="2023-09-22T09:09:19.411" v="27" actId="700"/>
          <ac:spMkLst>
            <pc:docMk/>
            <pc:sldMk cId="280738938" sldId="273"/>
            <ac:spMk id="5" creationId="{872E9867-32B5-97F7-E829-14169609BC55}"/>
          </ac:spMkLst>
        </pc:spChg>
        <pc:spChg chg="add del mod ord">
          <ac:chgData name="Hartig, Samantha" userId="035c0c64-9e12-4d5c-9cad-e18a7dac542a" providerId="ADAL" clId="{57D96DA0-255A-40D4-8D6A-FCFE75D50DA1}" dt="2023-09-22T09:09:21.916" v="28" actId="478"/>
          <ac:spMkLst>
            <pc:docMk/>
            <pc:sldMk cId="280738938" sldId="273"/>
            <ac:spMk id="6" creationId="{804C7301-A7E0-8C1F-2ACD-CA207C1FDF1E}"/>
          </ac:spMkLst>
        </pc:spChg>
        <pc:picChg chg="mod">
          <ac:chgData name="Hartig, Samantha" userId="035c0c64-9e12-4d5c-9cad-e18a7dac542a" providerId="ADAL" clId="{57D96DA0-255A-40D4-8D6A-FCFE75D50DA1}" dt="2023-09-22T09:09:25.778" v="29" actId="14100"/>
          <ac:picMkLst>
            <pc:docMk/>
            <pc:sldMk cId="280738938" sldId="273"/>
            <ac:picMk id="7" creationId="{81E80865-8538-DC12-EC61-11FD1F3247C0}"/>
          </ac:picMkLst>
        </pc:picChg>
      </pc:sldChg>
    </pc:docChg>
  </pc:docChgLst>
  <pc:docChgLst>
    <pc:chgData name="Hartig, Samantha" userId="035c0c64-9e12-4d5c-9cad-e18a7dac542a" providerId="ADAL" clId="{F54AC36B-F524-4035-8613-DA793D53F06C}"/>
    <pc:docChg chg="modSld">
      <pc:chgData name="Hartig, Samantha" userId="035c0c64-9e12-4d5c-9cad-e18a7dac542a" providerId="ADAL" clId="{F54AC36B-F524-4035-8613-DA793D53F06C}" dt="2023-08-30T11:38:27.161" v="0" actId="207"/>
      <pc:docMkLst>
        <pc:docMk/>
      </pc:docMkLst>
      <pc:sldChg chg="modSp mod">
        <pc:chgData name="Hartig, Samantha" userId="035c0c64-9e12-4d5c-9cad-e18a7dac542a" providerId="ADAL" clId="{F54AC36B-F524-4035-8613-DA793D53F06C}" dt="2023-08-30T11:38:27.161" v="0" actId="207"/>
        <pc:sldMkLst>
          <pc:docMk/>
          <pc:sldMk cId="2072072611" sldId="259"/>
        </pc:sldMkLst>
        <pc:spChg chg="mod">
          <ac:chgData name="Hartig, Samantha" userId="035c0c64-9e12-4d5c-9cad-e18a7dac542a" providerId="ADAL" clId="{F54AC36B-F524-4035-8613-DA793D53F06C}" dt="2023-08-30T11:38:27.161" v="0" actId="207"/>
          <ac:spMkLst>
            <pc:docMk/>
            <pc:sldMk cId="2072072611" sldId="259"/>
            <ac:spMk id="3" creationId="{CC37FE5B-C928-1D0E-0BD7-1709F40E3440}"/>
          </ac:spMkLst>
        </pc:spChg>
      </pc:sldChg>
    </pc:docChg>
  </pc:docChgLst>
  <pc:docChgLst>
    <pc:chgData name="Hartig, Samantha" userId="035c0c64-9e12-4d5c-9cad-e18a7dac542a" providerId="ADAL" clId="{BB81DE1B-33C2-479A-84BD-B49DCC3F4047}"/>
    <pc:docChg chg="undo redo custSel addSld delSld modSld modSection">
      <pc:chgData name="Hartig, Samantha" userId="035c0c64-9e12-4d5c-9cad-e18a7dac542a" providerId="ADAL" clId="{BB81DE1B-33C2-479A-84BD-B49DCC3F4047}" dt="2023-09-22T08:14:33.811" v="1581" actId="20577"/>
      <pc:docMkLst>
        <pc:docMk/>
      </pc:docMkLst>
      <pc:sldChg chg="modSp mod">
        <pc:chgData name="Hartig, Samantha" userId="035c0c64-9e12-4d5c-9cad-e18a7dac542a" providerId="ADAL" clId="{BB81DE1B-33C2-479A-84BD-B49DCC3F4047}" dt="2023-09-21T09:31:32.523" v="31" actId="404"/>
        <pc:sldMkLst>
          <pc:docMk/>
          <pc:sldMk cId="3115087334" sldId="256"/>
        </pc:sldMkLst>
        <pc:spChg chg="mod">
          <ac:chgData name="Hartig, Samantha" userId="035c0c64-9e12-4d5c-9cad-e18a7dac542a" providerId="ADAL" clId="{BB81DE1B-33C2-479A-84BD-B49DCC3F4047}" dt="2023-09-21T09:31:32.523" v="31" actId="404"/>
          <ac:spMkLst>
            <pc:docMk/>
            <pc:sldMk cId="3115087334" sldId="256"/>
            <ac:spMk id="2" creationId="{00000000-0000-0000-0000-000000000000}"/>
          </ac:spMkLst>
        </pc:spChg>
      </pc:sldChg>
      <pc:sldChg chg="modSp mod">
        <pc:chgData name="Hartig, Samantha" userId="035c0c64-9e12-4d5c-9cad-e18a7dac542a" providerId="ADAL" clId="{BB81DE1B-33C2-479A-84BD-B49DCC3F4047}" dt="2023-09-22T08:14:33.811" v="1581" actId="20577"/>
        <pc:sldMkLst>
          <pc:docMk/>
          <pc:sldMk cId="365093858" sldId="258"/>
        </pc:sldMkLst>
        <pc:spChg chg="mod">
          <ac:chgData name="Hartig, Samantha" userId="035c0c64-9e12-4d5c-9cad-e18a7dac542a" providerId="ADAL" clId="{BB81DE1B-33C2-479A-84BD-B49DCC3F4047}" dt="2023-09-21T10:02:53.755" v="536" actId="20577"/>
          <ac:spMkLst>
            <pc:docMk/>
            <pc:sldMk cId="365093858" sldId="258"/>
            <ac:spMk id="2" creationId="{48E9A9FC-1788-044B-BCA0-650116DFE991}"/>
          </ac:spMkLst>
        </pc:spChg>
        <pc:spChg chg="mod">
          <ac:chgData name="Hartig, Samantha" userId="035c0c64-9e12-4d5c-9cad-e18a7dac542a" providerId="ADAL" clId="{BB81DE1B-33C2-479A-84BD-B49DCC3F4047}" dt="2023-09-22T08:14:33.811" v="1581" actId="20577"/>
          <ac:spMkLst>
            <pc:docMk/>
            <pc:sldMk cId="365093858" sldId="258"/>
            <ac:spMk id="3" creationId="{EBD82F0A-2EFE-A7AB-3CE6-2528B2401055}"/>
          </ac:spMkLst>
        </pc:spChg>
        <pc:spChg chg="mod">
          <ac:chgData name="Hartig, Samantha" userId="035c0c64-9e12-4d5c-9cad-e18a7dac542a" providerId="ADAL" clId="{BB81DE1B-33C2-479A-84BD-B49DCC3F4047}" dt="2023-09-21T09:31:09.204" v="13"/>
          <ac:spMkLst>
            <pc:docMk/>
            <pc:sldMk cId="365093858" sldId="258"/>
            <ac:spMk id="4" creationId="{3DD9AFAA-BDDD-B500-91B8-9A197298A740}"/>
          </ac:spMkLst>
        </pc:spChg>
        <pc:spChg chg="mod">
          <ac:chgData name="Hartig, Samantha" userId="035c0c64-9e12-4d5c-9cad-e18a7dac542a" providerId="ADAL" clId="{BB81DE1B-33C2-479A-84BD-B49DCC3F4047}" dt="2023-09-21T09:31:09.204" v="13"/>
          <ac:spMkLst>
            <pc:docMk/>
            <pc:sldMk cId="365093858" sldId="258"/>
            <ac:spMk id="5" creationId="{6B56E928-5967-C1B7-7B4D-1356A50FB24C}"/>
          </ac:spMkLst>
        </pc:spChg>
      </pc:sldChg>
      <pc:sldChg chg="addSp delSp modSp mod modClrScheme chgLayout">
        <pc:chgData name="Hartig, Samantha" userId="035c0c64-9e12-4d5c-9cad-e18a7dac542a" providerId="ADAL" clId="{BB81DE1B-33C2-479A-84BD-B49DCC3F4047}" dt="2023-09-22T07:46:54.901" v="829" actId="20577"/>
        <pc:sldMkLst>
          <pc:docMk/>
          <pc:sldMk cId="2072072611" sldId="259"/>
        </pc:sldMkLst>
        <pc:spChg chg="mod ord">
          <ac:chgData name="Hartig, Samantha" userId="035c0c64-9e12-4d5c-9cad-e18a7dac542a" providerId="ADAL" clId="{BB81DE1B-33C2-479A-84BD-B49DCC3F4047}" dt="2023-09-22T07:15:22.689" v="636" actId="700"/>
          <ac:spMkLst>
            <pc:docMk/>
            <pc:sldMk cId="2072072611" sldId="259"/>
            <ac:spMk id="2" creationId="{473F77A7-AEB5-E496-2474-FE65144EF032}"/>
          </ac:spMkLst>
        </pc:spChg>
        <pc:spChg chg="mod ord">
          <ac:chgData name="Hartig, Samantha" userId="035c0c64-9e12-4d5c-9cad-e18a7dac542a" providerId="ADAL" clId="{BB81DE1B-33C2-479A-84BD-B49DCC3F4047}" dt="2023-09-22T07:46:54.901" v="829" actId="20577"/>
          <ac:spMkLst>
            <pc:docMk/>
            <pc:sldMk cId="2072072611" sldId="259"/>
            <ac:spMk id="3" creationId="{CC37FE5B-C928-1D0E-0BD7-1709F40E3440}"/>
          </ac:spMkLst>
        </pc:spChg>
        <pc:spChg chg="mod ord">
          <ac:chgData name="Hartig, Samantha" userId="035c0c64-9e12-4d5c-9cad-e18a7dac542a" providerId="ADAL" clId="{BB81DE1B-33C2-479A-84BD-B49DCC3F4047}" dt="2023-09-22T07:15:22.689" v="636" actId="700"/>
          <ac:spMkLst>
            <pc:docMk/>
            <pc:sldMk cId="2072072611" sldId="259"/>
            <ac:spMk id="4" creationId="{83F867D4-C58D-EC57-7B2B-1F32E09FB991}"/>
          </ac:spMkLst>
        </pc:spChg>
        <pc:spChg chg="mod ord">
          <ac:chgData name="Hartig, Samantha" userId="035c0c64-9e12-4d5c-9cad-e18a7dac542a" providerId="ADAL" clId="{BB81DE1B-33C2-479A-84BD-B49DCC3F4047}" dt="2023-09-22T07:15:22.689" v="636" actId="700"/>
          <ac:spMkLst>
            <pc:docMk/>
            <pc:sldMk cId="2072072611" sldId="259"/>
            <ac:spMk id="5" creationId="{872E9867-32B5-97F7-E829-14169609BC55}"/>
          </ac:spMkLst>
        </pc:spChg>
        <pc:spChg chg="add del mod ord">
          <ac:chgData name="Hartig, Samantha" userId="035c0c64-9e12-4d5c-9cad-e18a7dac542a" providerId="ADAL" clId="{BB81DE1B-33C2-479A-84BD-B49DCC3F4047}" dt="2023-09-22T07:15:25.755" v="637" actId="22"/>
          <ac:spMkLst>
            <pc:docMk/>
            <pc:sldMk cId="2072072611" sldId="259"/>
            <ac:spMk id="6" creationId="{32ED387B-2370-D466-18B6-AF1F45420300}"/>
          </ac:spMkLst>
        </pc:spChg>
        <pc:picChg chg="add mod ord">
          <ac:chgData name="Hartig, Samantha" userId="035c0c64-9e12-4d5c-9cad-e18a7dac542a" providerId="ADAL" clId="{BB81DE1B-33C2-479A-84BD-B49DCC3F4047}" dt="2023-09-22T07:15:37.756" v="640" actId="14100"/>
          <ac:picMkLst>
            <pc:docMk/>
            <pc:sldMk cId="2072072611" sldId="259"/>
            <ac:picMk id="8" creationId="{D4841C38-5471-E8DB-658B-82E88156B9B5}"/>
          </ac:picMkLst>
        </pc:picChg>
      </pc:sldChg>
      <pc:sldChg chg="addSp delSp modSp del mod">
        <pc:chgData name="Hartig, Samantha" userId="035c0c64-9e12-4d5c-9cad-e18a7dac542a" providerId="ADAL" clId="{BB81DE1B-33C2-479A-84BD-B49DCC3F4047}" dt="2023-09-22T08:05:52.653" v="1327" actId="47"/>
        <pc:sldMkLst>
          <pc:docMk/>
          <pc:sldMk cId="1878814007" sldId="261"/>
        </pc:sldMkLst>
        <pc:spChg chg="mod">
          <ac:chgData name="Hartig, Samantha" userId="035c0c64-9e12-4d5c-9cad-e18a7dac542a" providerId="ADAL" clId="{BB81DE1B-33C2-479A-84BD-B49DCC3F4047}" dt="2023-09-21T09:38:14.217" v="242" actId="20577"/>
          <ac:spMkLst>
            <pc:docMk/>
            <pc:sldMk cId="1878814007" sldId="261"/>
            <ac:spMk id="2" creationId="{473F77A7-AEB5-E496-2474-FE65144EF032}"/>
          </ac:spMkLst>
        </pc:spChg>
        <pc:spChg chg="mod">
          <ac:chgData name="Hartig, Samantha" userId="035c0c64-9e12-4d5c-9cad-e18a7dac542a" providerId="ADAL" clId="{BB81DE1B-33C2-479A-84BD-B49DCC3F4047}" dt="2023-09-21T10:05:38.108" v="578" actId="20577"/>
          <ac:spMkLst>
            <pc:docMk/>
            <pc:sldMk cId="1878814007" sldId="261"/>
            <ac:spMk id="3" creationId="{CC37FE5B-C928-1D0E-0BD7-1709F40E3440}"/>
          </ac:spMkLst>
        </pc:spChg>
        <pc:spChg chg="mod">
          <ac:chgData name="Hartig, Samantha" userId="035c0c64-9e12-4d5c-9cad-e18a7dac542a" providerId="ADAL" clId="{BB81DE1B-33C2-479A-84BD-B49DCC3F4047}" dt="2023-09-21T09:31:09.204" v="13"/>
          <ac:spMkLst>
            <pc:docMk/>
            <pc:sldMk cId="1878814007" sldId="261"/>
            <ac:spMk id="4" creationId="{83F867D4-C58D-EC57-7B2B-1F32E09FB991}"/>
          </ac:spMkLst>
        </pc:spChg>
        <pc:spChg chg="del">
          <ac:chgData name="Hartig, Samantha" userId="035c0c64-9e12-4d5c-9cad-e18a7dac542a" providerId="ADAL" clId="{BB81DE1B-33C2-479A-84BD-B49DCC3F4047}" dt="2023-09-21T10:04:33.212" v="562" actId="478"/>
          <ac:spMkLst>
            <pc:docMk/>
            <pc:sldMk cId="1878814007" sldId="261"/>
            <ac:spMk id="8" creationId="{1552FB1E-5671-6CEC-EC8C-5091F43B15B5}"/>
          </ac:spMkLst>
        </pc:spChg>
        <pc:spChg chg="mod">
          <ac:chgData name="Hartig, Samantha" userId="035c0c64-9e12-4d5c-9cad-e18a7dac542a" providerId="ADAL" clId="{BB81DE1B-33C2-479A-84BD-B49DCC3F4047}" dt="2023-09-21T09:31:09.204" v="13"/>
          <ac:spMkLst>
            <pc:docMk/>
            <pc:sldMk cId="1878814007" sldId="261"/>
            <ac:spMk id="9" creationId="{CFDF2206-B06B-5368-778F-EB363067348F}"/>
          </ac:spMkLst>
        </pc:spChg>
        <pc:picChg chg="add del mod">
          <ac:chgData name="Hartig, Samantha" userId="035c0c64-9e12-4d5c-9cad-e18a7dac542a" providerId="ADAL" clId="{BB81DE1B-33C2-479A-84BD-B49DCC3F4047}" dt="2023-09-22T07:49:53.324" v="1138" actId="478"/>
          <ac:picMkLst>
            <pc:docMk/>
            <pc:sldMk cId="1878814007" sldId="261"/>
            <ac:picMk id="5" creationId="{16AF0C0A-3956-3277-9B38-6039D47A006E}"/>
          </ac:picMkLst>
        </pc:picChg>
        <pc:picChg chg="add mod">
          <ac:chgData name="Hartig, Samantha" userId="035c0c64-9e12-4d5c-9cad-e18a7dac542a" providerId="ADAL" clId="{BB81DE1B-33C2-479A-84BD-B49DCC3F4047}" dt="2023-09-22T07:49:50.951" v="1137" actId="108"/>
          <ac:picMkLst>
            <pc:docMk/>
            <pc:sldMk cId="1878814007" sldId="261"/>
            <ac:picMk id="6" creationId="{0424E9D7-D03F-9C7C-D64A-E5F31F0E182E}"/>
          </ac:picMkLst>
        </pc:picChg>
        <pc:picChg chg="del">
          <ac:chgData name="Hartig, Samantha" userId="035c0c64-9e12-4d5c-9cad-e18a7dac542a" providerId="ADAL" clId="{BB81DE1B-33C2-479A-84BD-B49DCC3F4047}" dt="2023-09-21T09:40:50.955" v="279" actId="478"/>
          <ac:picMkLst>
            <pc:docMk/>
            <pc:sldMk cId="1878814007" sldId="261"/>
            <ac:picMk id="7" creationId="{3F7C23E5-36AC-B244-65ED-709BE5745DEE}"/>
          </ac:picMkLst>
        </pc:picChg>
        <pc:picChg chg="add mod">
          <ac:chgData name="Hartig, Samantha" userId="035c0c64-9e12-4d5c-9cad-e18a7dac542a" providerId="ADAL" clId="{BB81DE1B-33C2-479A-84BD-B49DCC3F4047}" dt="2023-09-22T07:49:47.225" v="1136" actId="108"/>
          <ac:picMkLst>
            <pc:docMk/>
            <pc:sldMk cId="1878814007" sldId="261"/>
            <ac:picMk id="11" creationId="{51522F65-F682-DA52-1C2B-8D3E22517266}"/>
          </ac:picMkLst>
        </pc:picChg>
        <pc:picChg chg="add del mod">
          <ac:chgData name="Hartig, Samantha" userId="035c0c64-9e12-4d5c-9cad-e18a7dac542a" providerId="ADAL" clId="{BB81DE1B-33C2-479A-84BD-B49DCC3F4047}" dt="2023-09-21T09:51:45.347" v="350" actId="478"/>
          <ac:picMkLst>
            <pc:docMk/>
            <pc:sldMk cId="1878814007" sldId="261"/>
            <ac:picMk id="12" creationId="{5BB8C501-5F2A-F506-8A2F-E1401473B7E8}"/>
          </ac:picMkLst>
        </pc:picChg>
      </pc:sldChg>
      <pc:sldChg chg="addSp delSp modSp mod">
        <pc:chgData name="Hartig, Samantha" userId="035c0c64-9e12-4d5c-9cad-e18a7dac542a" providerId="ADAL" clId="{BB81DE1B-33C2-479A-84BD-B49DCC3F4047}" dt="2023-09-22T08:06:13.830" v="1333" actId="14100"/>
        <pc:sldMkLst>
          <pc:docMk/>
          <pc:sldMk cId="2245144451" sldId="262"/>
        </pc:sldMkLst>
        <pc:spChg chg="mod">
          <ac:chgData name="Hartig, Samantha" userId="035c0c64-9e12-4d5c-9cad-e18a7dac542a" providerId="ADAL" clId="{BB81DE1B-33C2-479A-84BD-B49DCC3F4047}" dt="2023-09-22T08:06:03.157" v="1332" actId="20577"/>
          <ac:spMkLst>
            <pc:docMk/>
            <pc:sldMk cId="2245144451" sldId="262"/>
            <ac:spMk id="2" creationId="{473F77A7-AEB5-E496-2474-FE65144EF032}"/>
          </ac:spMkLst>
        </pc:spChg>
        <pc:spChg chg="mod">
          <ac:chgData name="Hartig, Samantha" userId="035c0c64-9e12-4d5c-9cad-e18a7dac542a" providerId="ADAL" clId="{BB81DE1B-33C2-479A-84BD-B49DCC3F4047}" dt="2023-09-22T08:06:13.830" v="1333" actId="14100"/>
          <ac:spMkLst>
            <pc:docMk/>
            <pc:sldMk cId="2245144451" sldId="262"/>
            <ac:spMk id="3" creationId="{CC37FE5B-C928-1D0E-0BD7-1709F40E3440}"/>
          </ac:spMkLst>
        </pc:spChg>
        <pc:spChg chg="mod">
          <ac:chgData name="Hartig, Samantha" userId="035c0c64-9e12-4d5c-9cad-e18a7dac542a" providerId="ADAL" clId="{BB81DE1B-33C2-479A-84BD-B49DCC3F4047}" dt="2023-09-21T09:31:09.204" v="13"/>
          <ac:spMkLst>
            <pc:docMk/>
            <pc:sldMk cId="2245144451" sldId="262"/>
            <ac:spMk id="4" creationId="{83F867D4-C58D-EC57-7B2B-1F32E09FB991}"/>
          </ac:spMkLst>
        </pc:spChg>
        <pc:spChg chg="mod">
          <ac:chgData name="Hartig, Samantha" userId="035c0c64-9e12-4d5c-9cad-e18a7dac542a" providerId="ADAL" clId="{BB81DE1B-33C2-479A-84BD-B49DCC3F4047}" dt="2023-09-21T09:31:09.204" v="13"/>
          <ac:spMkLst>
            <pc:docMk/>
            <pc:sldMk cId="2245144451" sldId="262"/>
            <ac:spMk id="9" creationId="{CFDF2206-B06B-5368-778F-EB363067348F}"/>
          </ac:spMkLst>
        </pc:spChg>
        <pc:spChg chg="del">
          <ac:chgData name="Hartig, Samantha" userId="035c0c64-9e12-4d5c-9cad-e18a7dac542a" providerId="ADAL" clId="{BB81DE1B-33C2-479A-84BD-B49DCC3F4047}" dt="2023-09-22T07:50:18.517" v="1143" actId="478"/>
          <ac:spMkLst>
            <pc:docMk/>
            <pc:sldMk cId="2245144451" sldId="262"/>
            <ac:spMk id="14" creationId="{05D41F93-85FF-FDAA-52F2-33D245769C39}"/>
          </ac:spMkLst>
        </pc:spChg>
        <pc:picChg chg="add del mod">
          <ac:chgData name="Hartig, Samantha" userId="035c0c64-9e12-4d5c-9cad-e18a7dac542a" providerId="ADAL" clId="{BB81DE1B-33C2-479A-84BD-B49DCC3F4047}" dt="2023-09-22T07:50:09.509" v="1142" actId="478"/>
          <ac:picMkLst>
            <pc:docMk/>
            <pc:sldMk cId="2245144451" sldId="262"/>
            <ac:picMk id="5" creationId="{4694713B-5B16-682F-D8A5-57CAE435156B}"/>
          </ac:picMkLst>
        </pc:picChg>
        <pc:picChg chg="del mod">
          <ac:chgData name="Hartig, Samantha" userId="035c0c64-9e12-4d5c-9cad-e18a7dac542a" providerId="ADAL" clId="{BB81DE1B-33C2-479A-84BD-B49DCC3F4047}" dt="2023-09-22T08:04:43.100" v="1314" actId="478"/>
          <ac:picMkLst>
            <pc:docMk/>
            <pc:sldMk cId="2245144451" sldId="262"/>
            <ac:picMk id="6" creationId="{3ABCB94D-D8F0-2AE8-E0C2-4207B3C1073B}"/>
          </ac:picMkLst>
        </pc:picChg>
        <pc:picChg chg="add mod">
          <ac:chgData name="Hartig, Samantha" userId="035c0c64-9e12-4d5c-9cad-e18a7dac542a" providerId="ADAL" clId="{BB81DE1B-33C2-479A-84BD-B49DCC3F4047}" dt="2023-09-22T08:04:52.348" v="1316" actId="1076"/>
          <ac:picMkLst>
            <pc:docMk/>
            <pc:sldMk cId="2245144451" sldId="262"/>
            <ac:picMk id="8" creationId="{F6B09421-2CDC-8696-B278-847DF6903D8A}"/>
          </ac:picMkLst>
        </pc:picChg>
        <pc:picChg chg="mod">
          <ac:chgData name="Hartig, Samantha" userId="035c0c64-9e12-4d5c-9cad-e18a7dac542a" providerId="ADAL" clId="{BB81DE1B-33C2-479A-84BD-B49DCC3F4047}" dt="2023-09-22T07:50:08.069" v="1141" actId="108"/>
          <ac:picMkLst>
            <pc:docMk/>
            <pc:sldMk cId="2245144451" sldId="262"/>
            <ac:picMk id="12" creationId="{0E3F03F4-D35F-084D-91FD-0D025290AFCB}"/>
          </ac:picMkLst>
        </pc:picChg>
      </pc:sldChg>
      <pc:sldChg chg="modSp mod">
        <pc:chgData name="Hartig, Samantha" userId="035c0c64-9e12-4d5c-9cad-e18a7dac542a" providerId="ADAL" clId="{BB81DE1B-33C2-479A-84BD-B49DCC3F4047}" dt="2023-09-21T10:07:09.031" v="616" actId="13926"/>
        <pc:sldMkLst>
          <pc:docMk/>
          <pc:sldMk cId="1750688390" sldId="263"/>
        </pc:sldMkLst>
        <pc:spChg chg="mod">
          <ac:chgData name="Hartig, Samantha" userId="035c0c64-9e12-4d5c-9cad-e18a7dac542a" providerId="ADAL" clId="{BB81DE1B-33C2-479A-84BD-B49DCC3F4047}" dt="2023-09-21T09:44:24.936" v="341" actId="6549"/>
          <ac:spMkLst>
            <pc:docMk/>
            <pc:sldMk cId="1750688390" sldId="263"/>
            <ac:spMk id="2" creationId="{473F77A7-AEB5-E496-2474-FE65144EF032}"/>
          </ac:spMkLst>
        </pc:spChg>
        <pc:spChg chg="mod">
          <ac:chgData name="Hartig, Samantha" userId="035c0c64-9e12-4d5c-9cad-e18a7dac542a" providerId="ADAL" clId="{BB81DE1B-33C2-479A-84BD-B49DCC3F4047}" dt="2023-09-21T10:07:09.031" v="616" actId="13926"/>
          <ac:spMkLst>
            <pc:docMk/>
            <pc:sldMk cId="1750688390" sldId="263"/>
            <ac:spMk id="3" creationId="{CC37FE5B-C928-1D0E-0BD7-1709F40E3440}"/>
          </ac:spMkLst>
        </pc:spChg>
        <pc:spChg chg="mod">
          <ac:chgData name="Hartig, Samantha" userId="035c0c64-9e12-4d5c-9cad-e18a7dac542a" providerId="ADAL" clId="{BB81DE1B-33C2-479A-84BD-B49DCC3F4047}" dt="2023-09-21T09:31:09.204" v="13"/>
          <ac:spMkLst>
            <pc:docMk/>
            <pc:sldMk cId="1750688390" sldId="263"/>
            <ac:spMk id="4" creationId="{83F867D4-C58D-EC57-7B2B-1F32E09FB991}"/>
          </ac:spMkLst>
        </pc:spChg>
        <pc:spChg chg="mod">
          <ac:chgData name="Hartig, Samantha" userId="035c0c64-9e12-4d5c-9cad-e18a7dac542a" providerId="ADAL" clId="{BB81DE1B-33C2-479A-84BD-B49DCC3F4047}" dt="2023-09-21T09:31:09.204" v="13"/>
          <ac:spMkLst>
            <pc:docMk/>
            <pc:sldMk cId="1750688390" sldId="263"/>
            <ac:spMk id="9" creationId="{CFDF2206-B06B-5368-778F-EB363067348F}"/>
          </ac:spMkLst>
        </pc:spChg>
      </pc:sldChg>
      <pc:sldChg chg="addSp delSp modSp mod delCm">
        <pc:chgData name="Hartig, Samantha" userId="035c0c64-9e12-4d5c-9cad-e18a7dac542a" providerId="ADAL" clId="{BB81DE1B-33C2-479A-84BD-B49DCC3F4047}" dt="2023-09-22T08:08:32.230" v="1392" actId="14100"/>
        <pc:sldMkLst>
          <pc:docMk/>
          <pc:sldMk cId="1524175182" sldId="265"/>
        </pc:sldMkLst>
        <pc:spChg chg="mod">
          <ac:chgData name="Hartig, Samantha" userId="035c0c64-9e12-4d5c-9cad-e18a7dac542a" providerId="ADAL" clId="{BB81DE1B-33C2-479A-84BD-B49DCC3F4047}" dt="2023-09-22T08:07:09.058" v="1376" actId="20577"/>
          <ac:spMkLst>
            <pc:docMk/>
            <pc:sldMk cId="1524175182" sldId="265"/>
            <ac:spMk id="2" creationId="{473F77A7-AEB5-E496-2474-FE65144EF032}"/>
          </ac:spMkLst>
        </pc:spChg>
        <pc:spChg chg="mod">
          <ac:chgData name="Hartig, Samantha" userId="035c0c64-9e12-4d5c-9cad-e18a7dac542a" providerId="ADAL" clId="{BB81DE1B-33C2-479A-84BD-B49DCC3F4047}" dt="2023-09-22T08:08:32.230" v="1392" actId="14100"/>
          <ac:spMkLst>
            <pc:docMk/>
            <pc:sldMk cId="1524175182" sldId="265"/>
            <ac:spMk id="3" creationId="{CC37FE5B-C928-1D0E-0BD7-1709F40E3440}"/>
          </ac:spMkLst>
        </pc:spChg>
        <pc:spChg chg="mod">
          <ac:chgData name="Hartig, Samantha" userId="035c0c64-9e12-4d5c-9cad-e18a7dac542a" providerId="ADAL" clId="{BB81DE1B-33C2-479A-84BD-B49DCC3F4047}" dt="2023-09-21T09:31:09.204" v="13"/>
          <ac:spMkLst>
            <pc:docMk/>
            <pc:sldMk cId="1524175182" sldId="265"/>
            <ac:spMk id="4" creationId="{83F867D4-C58D-EC57-7B2B-1F32E09FB991}"/>
          </ac:spMkLst>
        </pc:spChg>
        <pc:spChg chg="mod">
          <ac:chgData name="Hartig, Samantha" userId="035c0c64-9e12-4d5c-9cad-e18a7dac542a" providerId="ADAL" clId="{BB81DE1B-33C2-479A-84BD-B49DCC3F4047}" dt="2023-09-21T09:31:09.204" v="13"/>
          <ac:spMkLst>
            <pc:docMk/>
            <pc:sldMk cId="1524175182" sldId="265"/>
            <ac:spMk id="5" creationId="{872E9867-32B5-97F7-E829-14169609BC55}"/>
          </ac:spMkLst>
        </pc:spChg>
        <pc:picChg chg="add del mod">
          <ac:chgData name="Hartig, Samantha" userId="035c0c64-9e12-4d5c-9cad-e18a7dac542a" providerId="ADAL" clId="{BB81DE1B-33C2-479A-84BD-B49DCC3F4047}" dt="2023-09-22T08:07:18.587" v="1379" actId="478"/>
          <ac:picMkLst>
            <pc:docMk/>
            <pc:sldMk cId="1524175182" sldId="265"/>
            <ac:picMk id="6" creationId="{70C804C1-BF1C-CF7B-BF60-20BA84323AB6}"/>
          </ac:picMkLst>
        </pc:picChg>
        <pc:picChg chg="add mod">
          <ac:chgData name="Hartig, Samantha" userId="035c0c64-9e12-4d5c-9cad-e18a7dac542a" providerId="ADAL" clId="{BB81DE1B-33C2-479A-84BD-B49DCC3F4047}" dt="2023-09-22T08:07:17.317" v="1378" actId="108"/>
          <ac:picMkLst>
            <pc:docMk/>
            <pc:sldMk cId="1524175182" sldId="265"/>
            <ac:picMk id="7" creationId="{B885021B-1590-7D2D-7076-2BAEBB7BA6CD}"/>
          </ac:picMkLst>
        </pc:picChg>
        <pc:picChg chg="del">
          <ac:chgData name="Hartig, Samantha" userId="035c0c64-9e12-4d5c-9cad-e18a7dac542a" providerId="ADAL" clId="{BB81DE1B-33C2-479A-84BD-B49DCC3F4047}" dt="2023-09-21T09:51:08.571" v="343" actId="478"/>
          <ac:picMkLst>
            <pc:docMk/>
            <pc:sldMk cId="1524175182" sldId="265"/>
            <ac:picMk id="8" creationId="{9423108F-0725-8F36-3489-7AD80AAC2B5E}"/>
          </ac:picMkLst>
        </pc:picChg>
        <pc:picChg chg="add del mod">
          <ac:chgData name="Hartig, Samantha" userId="035c0c64-9e12-4d5c-9cad-e18a7dac542a" providerId="ADAL" clId="{BB81DE1B-33C2-479A-84BD-B49DCC3F4047}" dt="2023-09-21T09:52:06.675" v="355" actId="478"/>
          <ac:picMkLst>
            <pc:docMk/>
            <pc:sldMk cId="1524175182" sldId="265"/>
            <ac:picMk id="9" creationId="{343E2BA6-2256-2776-CFD0-7199FAA0603E}"/>
          </ac:picMkLst>
        </pc:picChg>
      </pc:sldChg>
      <pc:sldChg chg="addSp delSp modSp mod">
        <pc:chgData name="Hartig, Samantha" userId="035c0c64-9e12-4d5c-9cad-e18a7dac542a" providerId="ADAL" clId="{BB81DE1B-33C2-479A-84BD-B49DCC3F4047}" dt="2023-09-22T08:10:40.036" v="1539" actId="14100"/>
        <pc:sldMkLst>
          <pc:docMk/>
          <pc:sldMk cId="3146628565" sldId="268"/>
        </pc:sldMkLst>
        <pc:spChg chg="mod">
          <ac:chgData name="Hartig, Samantha" userId="035c0c64-9e12-4d5c-9cad-e18a7dac542a" providerId="ADAL" clId="{BB81DE1B-33C2-479A-84BD-B49DCC3F4047}" dt="2023-09-21T09:54:02.390" v="405" actId="6549"/>
          <ac:spMkLst>
            <pc:docMk/>
            <pc:sldMk cId="3146628565" sldId="268"/>
            <ac:spMk id="2" creationId="{473F77A7-AEB5-E496-2474-FE65144EF032}"/>
          </ac:spMkLst>
        </pc:spChg>
        <pc:spChg chg="mod">
          <ac:chgData name="Hartig, Samantha" userId="035c0c64-9e12-4d5c-9cad-e18a7dac542a" providerId="ADAL" clId="{BB81DE1B-33C2-479A-84BD-B49DCC3F4047}" dt="2023-09-22T08:09:52.444" v="1529" actId="6549"/>
          <ac:spMkLst>
            <pc:docMk/>
            <pc:sldMk cId="3146628565" sldId="268"/>
            <ac:spMk id="3" creationId="{CC37FE5B-C928-1D0E-0BD7-1709F40E3440}"/>
          </ac:spMkLst>
        </pc:spChg>
        <pc:spChg chg="mod">
          <ac:chgData name="Hartig, Samantha" userId="035c0c64-9e12-4d5c-9cad-e18a7dac542a" providerId="ADAL" clId="{BB81DE1B-33C2-479A-84BD-B49DCC3F4047}" dt="2023-09-21T09:31:09.204" v="13"/>
          <ac:spMkLst>
            <pc:docMk/>
            <pc:sldMk cId="3146628565" sldId="268"/>
            <ac:spMk id="4" creationId="{83F867D4-C58D-EC57-7B2B-1F32E09FB991}"/>
          </ac:spMkLst>
        </pc:spChg>
        <pc:spChg chg="mod">
          <ac:chgData name="Hartig, Samantha" userId="035c0c64-9e12-4d5c-9cad-e18a7dac542a" providerId="ADAL" clId="{BB81DE1B-33C2-479A-84BD-B49DCC3F4047}" dt="2023-09-21T09:31:09.204" v="13"/>
          <ac:spMkLst>
            <pc:docMk/>
            <pc:sldMk cId="3146628565" sldId="268"/>
            <ac:spMk id="5" creationId="{872E9867-32B5-97F7-E829-14169609BC55}"/>
          </ac:spMkLst>
        </pc:spChg>
        <pc:picChg chg="add del mod">
          <ac:chgData name="Hartig, Samantha" userId="035c0c64-9e12-4d5c-9cad-e18a7dac542a" providerId="ADAL" clId="{BB81DE1B-33C2-479A-84BD-B49DCC3F4047}" dt="2023-09-22T08:08:45.832" v="1395" actId="478"/>
          <ac:picMkLst>
            <pc:docMk/>
            <pc:sldMk cId="3146628565" sldId="268"/>
            <ac:picMk id="6" creationId="{8ED13228-5EE3-3648-71B7-2E56F909BA72}"/>
          </ac:picMkLst>
        </pc:picChg>
        <pc:picChg chg="mod">
          <ac:chgData name="Hartig, Samantha" userId="035c0c64-9e12-4d5c-9cad-e18a7dac542a" providerId="ADAL" clId="{BB81DE1B-33C2-479A-84BD-B49DCC3F4047}" dt="2023-09-22T08:10:40.036" v="1539" actId="14100"/>
          <ac:picMkLst>
            <pc:docMk/>
            <pc:sldMk cId="3146628565" sldId="268"/>
            <ac:picMk id="7" creationId="{79CB744C-48E8-AF58-D6DA-5024C04B2BE5}"/>
          </ac:picMkLst>
        </pc:picChg>
      </pc:sldChg>
      <pc:sldChg chg="addSp delSp modSp del mod">
        <pc:chgData name="Hartig, Samantha" userId="035c0c64-9e12-4d5c-9cad-e18a7dac542a" providerId="ADAL" clId="{BB81DE1B-33C2-479A-84BD-B49DCC3F4047}" dt="2023-09-22T08:12:37.113" v="1566" actId="47"/>
        <pc:sldMkLst>
          <pc:docMk/>
          <pc:sldMk cId="3789997493" sldId="269"/>
        </pc:sldMkLst>
        <pc:spChg chg="mod">
          <ac:chgData name="Hartig, Samantha" userId="035c0c64-9e12-4d5c-9cad-e18a7dac542a" providerId="ADAL" clId="{BB81DE1B-33C2-479A-84BD-B49DCC3F4047}" dt="2023-09-21T09:54:23.214" v="407"/>
          <ac:spMkLst>
            <pc:docMk/>
            <pc:sldMk cId="3789997493" sldId="269"/>
            <ac:spMk id="2" creationId="{473F77A7-AEB5-E496-2474-FE65144EF032}"/>
          </ac:spMkLst>
        </pc:spChg>
        <pc:spChg chg="mod">
          <ac:chgData name="Hartig, Samantha" userId="035c0c64-9e12-4d5c-9cad-e18a7dac542a" providerId="ADAL" clId="{BB81DE1B-33C2-479A-84BD-B49DCC3F4047}" dt="2023-09-22T08:10:10.836" v="1532" actId="20577"/>
          <ac:spMkLst>
            <pc:docMk/>
            <pc:sldMk cId="3789997493" sldId="269"/>
            <ac:spMk id="3" creationId="{CC37FE5B-C928-1D0E-0BD7-1709F40E3440}"/>
          </ac:spMkLst>
        </pc:spChg>
        <pc:spChg chg="mod">
          <ac:chgData name="Hartig, Samantha" userId="035c0c64-9e12-4d5c-9cad-e18a7dac542a" providerId="ADAL" clId="{BB81DE1B-33C2-479A-84BD-B49DCC3F4047}" dt="2023-09-21T09:31:09.204" v="13"/>
          <ac:spMkLst>
            <pc:docMk/>
            <pc:sldMk cId="3789997493" sldId="269"/>
            <ac:spMk id="4" creationId="{83F867D4-C58D-EC57-7B2B-1F32E09FB991}"/>
          </ac:spMkLst>
        </pc:spChg>
        <pc:spChg chg="mod">
          <ac:chgData name="Hartig, Samantha" userId="035c0c64-9e12-4d5c-9cad-e18a7dac542a" providerId="ADAL" clId="{BB81DE1B-33C2-479A-84BD-B49DCC3F4047}" dt="2023-09-21T09:31:09.204" v="13"/>
          <ac:spMkLst>
            <pc:docMk/>
            <pc:sldMk cId="3789997493" sldId="269"/>
            <ac:spMk id="5" creationId="{872E9867-32B5-97F7-E829-14169609BC55}"/>
          </ac:spMkLst>
        </pc:spChg>
        <pc:picChg chg="mod">
          <ac:chgData name="Hartig, Samantha" userId="035c0c64-9e12-4d5c-9cad-e18a7dac542a" providerId="ADAL" clId="{BB81DE1B-33C2-479A-84BD-B49DCC3F4047}" dt="2023-09-22T08:10:27.211" v="1537" actId="14100"/>
          <ac:picMkLst>
            <pc:docMk/>
            <pc:sldMk cId="3789997493" sldId="269"/>
            <ac:picMk id="6" creationId="{D73B805E-8484-BAED-6F35-517E2B240B1F}"/>
          </ac:picMkLst>
        </pc:picChg>
        <pc:picChg chg="add del mod">
          <ac:chgData name="Hartig, Samantha" userId="035c0c64-9e12-4d5c-9cad-e18a7dac542a" providerId="ADAL" clId="{BB81DE1B-33C2-479A-84BD-B49DCC3F4047}" dt="2023-09-22T08:10:21.045" v="1535" actId="478"/>
          <ac:picMkLst>
            <pc:docMk/>
            <pc:sldMk cId="3789997493" sldId="269"/>
            <ac:picMk id="7" creationId="{9D4B305A-8AAB-7C9F-A188-95BA9F21FF6D}"/>
          </ac:picMkLst>
        </pc:picChg>
      </pc:sldChg>
      <pc:sldChg chg="addSp delSp modSp del mod">
        <pc:chgData name="Hartig, Samantha" userId="035c0c64-9e12-4d5c-9cad-e18a7dac542a" providerId="ADAL" clId="{BB81DE1B-33C2-479A-84BD-B49DCC3F4047}" dt="2023-09-22T08:12:41.661" v="1567" actId="47"/>
        <pc:sldMkLst>
          <pc:docMk/>
          <pc:sldMk cId="2564085963" sldId="270"/>
        </pc:sldMkLst>
        <pc:spChg chg="mod">
          <ac:chgData name="Hartig, Samantha" userId="035c0c64-9e12-4d5c-9cad-e18a7dac542a" providerId="ADAL" clId="{BB81DE1B-33C2-479A-84BD-B49DCC3F4047}" dt="2023-09-21T09:54:27.477" v="408"/>
          <ac:spMkLst>
            <pc:docMk/>
            <pc:sldMk cId="2564085963" sldId="270"/>
            <ac:spMk id="2" creationId="{473F77A7-AEB5-E496-2474-FE65144EF032}"/>
          </ac:spMkLst>
        </pc:spChg>
        <pc:spChg chg="mod">
          <ac:chgData name="Hartig, Samantha" userId="035c0c64-9e12-4d5c-9cad-e18a7dac542a" providerId="ADAL" clId="{BB81DE1B-33C2-479A-84BD-B49DCC3F4047}" dt="2023-09-21T09:55:16.008" v="444" actId="20577"/>
          <ac:spMkLst>
            <pc:docMk/>
            <pc:sldMk cId="2564085963" sldId="270"/>
            <ac:spMk id="3" creationId="{CC37FE5B-C928-1D0E-0BD7-1709F40E3440}"/>
          </ac:spMkLst>
        </pc:spChg>
        <pc:spChg chg="mod">
          <ac:chgData name="Hartig, Samantha" userId="035c0c64-9e12-4d5c-9cad-e18a7dac542a" providerId="ADAL" clId="{BB81DE1B-33C2-479A-84BD-B49DCC3F4047}" dt="2023-09-21T09:31:09.204" v="13"/>
          <ac:spMkLst>
            <pc:docMk/>
            <pc:sldMk cId="2564085963" sldId="270"/>
            <ac:spMk id="4" creationId="{83F867D4-C58D-EC57-7B2B-1F32E09FB991}"/>
          </ac:spMkLst>
        </pc:spChg>
        <pc:spChg chg="mod">
          <ac:chgData name="Hartig, Samantha" userId="035c0c64-9e12-4d5c-9cad-e18a7dac542a" providerId="ADAL" clId="{BB81DE1B-33C2-479A-84BD-B49DCC3F4047}" dt="2023-09-21T09:31:09.204" v="13"/>
          <ac:spMkLst>
            <pc:docMk/>
            <pc:sldMk cId="2564085963" sldId="270"/>
            <ac:spMk id="5" creationId="{872E9867-32B5-97F7-E829-14169609BC55}"/>
          </ac:spMkLst>
        </pc:spChg>
        <pc:picChg chg="mod">
          <ac:chgData name="Hartig, Samantha" userId="035c0c64-9e12-4d5c-9cad-e18a7dac542a" providerId="ADAL" clId="{BB81DE1B-33C2-479A-84BD-B49DCC3F4047}" dt="2023-09-22T08:10:59.215" v="1542" actId="108"/>
          <ac:picMkLst>
            <pc:docMk/>
            <pc:sldMk cId="2564085963" sldId="270"/>
            <ac:picMk id="6" creationId="{0C3DB3C2-F915-34EE-B5B9-CBE8981999D4}"/>
          </ac:picMkLst>
        </pc:picChg>
        <pc:picChg chg="add del mod">
          <ac:chgData name="Hartig, Samantha" userId="035c0c64-9e12-4d5c-9cad-e18a7dac542a" providerId="ADAL" clId="{BB81DE1B-33C2-479A-84BD-B49DCC3F4047}" dt="2023-09-22T08:11:03.132" v="1544" actId="478"/>
          <ac:picMkLst>
            <pc:docMk/>
            <pc:sldMk cId="2564085963" sldId="270"/>
            <ac:picMk id="7" creationId="{DE63B12F-5FF7-5EDD-462F-3A340C951CBD}"/>
          </ac:picMkLst>
        </pc:picChg>
        <pc:picChg chg="mod">
          <ac:chgData name="Hartig, Samantha" userId="035c0c64-9e12-4d5c-9cad-e18a7dac542a" providerId="ADAL" clId="{BB81DE1B-33C2-479A-84BD-B49DCC3F4047}" dt="2023-09-22T08:10:59.870" v="1543" actId="108"/>
          <ac:picMkLst>
            <pc:docMk/>
            <pc:sldMk cId="2564085963" sldId="270"/>
            <ac:picMk id="8" creationId="{C16D1F82-13AE-EE5C-91B5-294BA9730CB6}"/>
          </ac:picMkLst>
        </pc:picChg>
      </pc:sldChg>
      <pc:sldChg chg="addSp delSp modSp mod">
        <pc:chgData name="Hartig, Samantha" userId="035c0c64-9e12-4d5c-9cad-e18a7dac542a" providerId="ADAL" clId="{BB81DE1B-33C2-479A-84BD-B49DCC3F4047}" dt="2023-09-22T08:11:44.070" v="1557" actId="14100"/>
        <pc:sldMkLst>
          <pc:docMk/>
          <pc:sldMk cId="4119234077" sldId="271"/>
        </pc:sldMkLst>
        <pc:spChg chg="mod">
          <ac:chgData name="Hartig, Samantha" userId="035c0c64-9e12-4d5c-9cad-e18a7dac542a" providerId="ADAL" clId="{BB81DE1B-33C2-479A-84BD-B49DCC3F4047}" dt="2023-09-21T09:59:33.829" v="504" actId="6549"/>
          <ac:spMkLst>
            <pc:docMk/>
            <pc:sldMk cId="4119234077" sldId="271"/>
            <ac:spMk id="2" creationId="{473F77A7-AEB5-E496-2474-FE65144EF032}"/>
          </ac:spMkLst>
        </pc:spChg>
        <pc:spChg chg="mod">
          <ac:chgData name="Hartig, Samantha" userId="035c0c64-9e12-4d5c-9cad-e18a7dac542a" providerId="ADAL" clId="{BB81DE1B-33C2-479A-84BD-B49DCC3F4047}" dt="2023-09-21T09:55:23.090" v="445" actId="255"/>
          <ac:spMkLst>
            <pc:docMk/>
            <pc:sldMk cId="4119234077" sldId="271"/>
            <ac:spMk id="3" creationId="{CC37FE5B-C928-1D0E-0BD7-1709F40E3440}"/>
          </ac:spMkLst>
        </pc:spChg>
        <pc:spChg chg="mod">
          <ac:chgData name="Hartig, Samantha" userId="035c0c64-9e12-4d5c-9cad-e18a7dac542a" providerId="ADAL" clId="{BB81DE1B-33C2-479A-84BD-B49DCC3F4047}" dt="2023-09-21T09:31:09.204" v="13"/>
          <ac:spMkLst>
            <pc:docMk/>
            <pc:sldMk cId="4119234077" sldId="271"/>
            <ac:spMk id="4" creationId="{83F867D4-C58D-EC57-7B2B-1F32E09FB991}"/>
          </ac:spMkLst>
        </pc:spChg>
        <pc:spChg chg="mod">
          <ac:chgData name="Hartig, Samantha" userId="035c0c64-9e12-4d5c-9cad-e18a7dac542a" providerId="ADAL" clId="{BB81DE1B-33C2-479A-84BD-B49DCC3F4047}" dt="2023-09-21T09:31:09.204" v="13"/>
          <ac:spMkLst>
            <pc:docMk/>
            <pc:sldMk cId="4119234077" sldId="271"/>
            <ac:spMk id="5" creationId="{872E9867-32B5-97F7-E829-14169609BC55}"/>
          </ac:spMkLst>
        </pc:spChg>
        <pc:spChg chg="add del mod">
          <ac:chgData name="Hartig, Samantha" userId="035c0c64-9e12-4d5c-9cad-e18a7dac542a" providerId="ADAL" clId="{BB81DE1B-33C2-479A-84BD-B49DCC3F4047}" dt="2023-09-22T08:11:34.625" v="1555" actId="478"/>
          <ac:spMkLst>
            <pc:docMk/>
            <pc:sldMk cId="4119234077" sldId="271"/>
            <ac:spMk id="10" creationId="{97F6D4F5-A637-DBAB-EBEF-7974F1489FD4}"/>
          </ac:spMkLst>
        </pc:spChg>
        <pc:picChg chg="add del mod">
          <ac:chgData name="Hartig, Samantha" userId="035c0c64-9e12-4d5c-9cad-e18a7dac542a" providerId="ADAL" clId="{BB81DE1B-33C2-479A-84BD-B49DCC3F4047}" dt="2023-09-22T08:11:16.343" v="1550" actId="478"/>
          <ac:picMkLst>
            <pc:docMk/>
            <pc:sldMk cId="4119234077" sldId="271"/>
            <ac:picMk id="6" creationId="{1DBBDEEF-61B8-C8D6-3341-C2BAF6E3D4C7}"/>
          </ac:picMkLst>
        </pc:picChg>
        <pc:picChg chg="mod">
          <ac:chgData name="Hartig, Samantha" userId="035c0c64-9e12-4d5c-9cad-e18a7dac542a" providerId="ADAL" clId="{BB81DE1B-33C2-479A-84BD-B49DCC3F4047}" dt="2023-09-22T08:11:12.743" v="1549" actId="108"/>
          <ac:picMkLst>
            <pc:docMk/>
            <pc:sldMk cId="4119234077" sldId="271"/>
            <ac:picMk id="7" creationId="{E1C3CDC0-66B2-42CD-DFDE-DE9475EFF16B}"/>
          </ac:picMkLst>
        </pc:picChg>
        <pc:picChg chg="mod">
          <ac:chgData name="Hartig, Samantha" userId="035c0c64-9e12-4d5c-9cad-e18a7dac542a" providerId="ADAL" clId="{BB81DE1B-33C2-479A-84BD-B49DCC3F4047}" dt="2023-09-22T08:11:44.070" v="1557" actId="14100"/>
          <ac:picMkLst>
            <pc:docMk/>
            <pc:sldMk cId="4119234077" sldId="271"/>
            <ac:picMk id="9" creationId="{1BCBC807-1DDA-268C-D75B-441992287CC9}"/>
          </ac:picMkLst>
        </pc:picChg>
        <pc:picChg chg="mod">
          <ac:chgData name="Hartig, Samantha" userId="035c0c64-9e12-4d5c-9cad-e18a7dac542a" providerId="ADAL" clId="{BB81DE1B-33C2-479A-84BD-B49DCC3F4047}" dt="2023-09-22T08:11:11.887" v="1548" actId="108"/>
          <ac:picMkLst>
            <pc:docMk/>
            <pc:sldMk cId="4119234077" sldId="271"/>
            <ac:picMk id="11" creationId="{383976DE-DF23-4972-EBEE-FC6E5761ED96}"/>
          </ac:picMkLst>
        </pc:picChg>
      </pc:sldChg>
      <pc:sldChg chg="addSp delSp modSp mod">
        <pc:chgData name="Hartig, Samantha" userId="035c0c64-9e12-4d5c-9cad-e18a7dac542a" providerId="ADAL" clId="{BB81DE1B-33C2-479A-84BD-B49DCC3F4047}" dt="2023-09-22T08:13:09.968" v="1572" actId="14100"/>
        <pc:sldMkLst>
          <pc:docMk/>
          <pc:sldMk cId="3715576496" sldId="272"/>
        </pc:sldMkLst>
        <pc:spChg chg="mod">
          <ac:chgData name="Hartig, Samantha" userId="035c0c64-9e12-4d5c-9cad-e18a7dac542a" providerId="ADAL" clId="{BB81DE1B-33C2-479A-84BD-B49DCC3F4047}" dt="2023-09-21T09:59:44.641" v="517" actId="20577"/>
          <ac:spMkLst>
            <pc:docMk/>
            <pc:sldMk cId="3715576496" sldId="272"/>
            <ac:spMk id="2" creationId="{473F77A7-AEB5-E496-2474-FE65144EF032}"/>
          </ac:spMkLst>
        </pc:spChg>
        <pc:spChg chg="mod">
          <ac:chgData name="Hartig, Samantha" userId="035c0c64-9e12-4d5c-9cad-e18a7dac542a" providerId="ADAL" clId="{BB81DE1B-33C2-479A-84BD-B49DCC3F4047}" dt="2023-09-22T08:13:09.968" v="1572" actId="14100"/>
          <ac:spMkLst>
            <pc:docMk/>
            <pc:sldMk cId="3715576496" sldId="272"/>
            <ac:spMk id="3" creationId="{CC37FE5B-C928-1D0E-0BD7-1709F40E3440}"/>
          </ac:spMkLst>
        </pc:spChg>
        <pc:spChg chg="mod">
          <ac:chgData name="Hartig, Samantha" userId="035c0c64-9e12-4d5c-9cad-e18a7dac542a" providerId="ADAL" clId="{BB81DE1B-33C2-479A-84BD-B49DCC3F4047}" dt="2023-09-21T09:31:09.204" v="13"/>
          <ac:spMkLst>
            <pc:docMk/>
            <pc:sldMk cId="3715576496" sldId="272"/>
            <ac:spMk id="4" creationId="{83F867D4-C58D-EC57-7B2B-1F32E09FB991}"/>
          </ac:spMkLst>
        </pc:spChg>
        <pc:spChg chg="mod">
          <ac:chgData name="Hartig, Samantha" userId="035c0c64-9e12-4d5c-9cad-e18a7dac542a" providerId="ADAL" clId="{BB81DE1B-33C2-479A-84BD-B49DCC3F4047}" dt="2023-09-21T09:31:09.204" v="13"/>
          <ac:spMkLst>
            <pc:docMk/>
            <pc:sldMk cId="3715576496" sldId="272"/>
            <ac:spMk id="5" creationId="{872E9867-32B5-97F7-E829-14169609BC55}"/>
          </ac:spMkLst>
        </pc:spChg>
        <pc:spChg chg="add del mod">
          <ac:chgData name="Hartig, Samantha" userId="035c0c64-9e12-4d5c-9cad-e18a7dac542a" providerId="ADAL" clId="{BB81DE1B-33C2-479A-84BD-B49DCC3F4047}" dt="2023-09-21T09:59:04.844" v="494" actId="478"/>
          <ac:spMkLst>
            <pc:docMk/>
            <pc:sldMk cId="3715576496" sldId="272"/>
            <ac:spMk id="6" creationId="{E5B50906-BE16-27CD-1B44-211E65D1DE2B}"/>
          </ac:spMkLst>
        </pc:spChg>
        <pc:spChg chg="add del mod">
          <ac:chgData name="Hartig, Samantha" userId="035c0c64-9e12-4d5c-9cad-e18a7dac542a" providerId="ADAL" clId="{BB81DE1B-33C2-479A-84BD-B49DCC3F4047}" dt="2023-09-21T09:59:04.844" v="494" actId="478"/>
          <ac:spMkLst>
            <pc:docMk/>
            <pc:sldMk cId="3715576496" sldId="272"/>
            <ac:spMk id="7" creationId="{190EC3BF-FAE1-1366-C7D7-D1C8A7F913FA}"/>
          </ac:spMkLst>
        </pc:spChg>
        <pc:spChg chg="add del mod">
          <ac:chgData name="Hartig, Samantha" userId="035c0c64-9e12-4d5c-9cad-e18a7dac542a" providerId="ADAL" clId="{BB81DE1B-33C2-479A-84BD-B49DCC3F4047}" dt="2023-09-21T09:59:04.844" v="494" actId="478"/>
          <ac:spMkLst>
            <pc:docMk/>
            <pc:sldMk cId="3715576496" sldId="272"/>
            <ac:spMk id="8" creationId="{A76EB72B-83FE-33D6-4890-7F72BD06BFE0}"/>
          </ac:spMkLst>
        </pc:spChg>
        <pc:spChg chg="add del mod">
          <ac:chgData name="Hartig, Samantha" userId="035c0c64-9e12-4d5c-9cad-e18a7dac542a" providerId="ADAL" clId="{BB81DE1B-33C2-479A-84BD-B49DCC3F4047}" dt="2023-09-21T09:59:04.844" v="494" actId="478"/>
          <ac:spMkLst>
            <pc:docMk/>
            <pc:sldMk cId="3715576496" sldId="272"/>
            <ac:spMk id="9" creationId="{036A5359-8F2E-F3F6-15CF-6C8CD98198A3}"/>
          </ac:spMkLst>
        </pc:spChg>
        <pc:picChg chg="add del mod">
          <ac:chgData name="Hartig, Samantha" userId="035c0c64-9e12-4d5c-9cad-e18a7dac542a" providerId="ADAL" clId="{BB81DE1B-33C2-479A-84BD-B49DCC3F4047}" dt="2023-09-22T08:12:03.095" v="1562" actId="478"/>
          <ac:picMkLst>
            <pc:docMk/>
            <pc:sldMk cId="3715576496" sldId="272"/>
            <ac:picMk id="6" creationId="{7C7CA7C1-53C3-2E38-09C6-4FE9CDE75306}"/>
          </ac:picMkLst>
        </pc:picChg>
        <pc:picChg chg="add mod">
          <ac:chgData name="Hartig, Samantha" userId="035c0c64-9e12-4d5c-9cad-e18a7dac542a" providerId="ADAL" clId="{BB81DE1B-33C2-479A-84BD-B49DCC3F4047}" dt="2023-09-22T08:13:01.254" v="1570" actId="1076"/>
          <ac:picMkLst>
            <pc:docMk/>
            <pc:sldMk cId="3715576496" sldId="272"/>
            <ac:picMk id="11" creationId="{8BCA3C83-F19B-1034-D4A4-3FC8825C2C50}"/>
          </ac:picMkLst>
        </pc:picChg>
        <pc:picChg chg="mod">
          <ac:chgData name="Hartig, Samantha" userId="035c0c64-9e12-4d5c-9cad-e18a7dac542a" providerId="ADAL" clId="{BB81DE1B-33C2-479A-84BD-B49DCC3F4047}" dt="2023-09-22T08:12:58.968" v="1569" actId="1076"/>
          <ac:picMkLst>
            <pc:docMk/>
            <pc:sldMk cId="3715576496" sldId="272"/>
            <ac:picMk id="13" creationId="{4E36F88D-F3BE-E7E9-5BC8-1C9FA757C2D1}"/>
          </ac:picMkLst>
        </pc:picChg>
        <pc:picChg chg="del mod">
          <ac:chgData name="Hartig, Samantha" userId="035c0c64-9e12-4d5c-9cad-e18a7dac542a" providerId="ADAL" clId="{BB81DE1B-33C2-479A-84BD-B49DCC3F4047}" dt="2023-09-21T09:59:04.844" v="494" actId="478"/>
          <ac:picMkLst>
            <pc:docMk/>
            <pc:sldMk cId="3715576496" sldId="272"/>
            <ac:picMk id="17" creationId="{E4600192-1E2F-B1A9-6A4F-7F5D0B26CD1C}"/>
          </ac:picMkLst>
        </pc:picChg>
      </pc:sldChg>
      <pc:sldChg chg="addSp delSp modSp mod">
        <pc:chgData name="Hartig, Samantha" userId="035c0c64-9e12-4d5c-9cad-e18a7dac542a" providerId="ADAL" clId="{BB81DE1B-33C2-479A-84BD-B49DCC3F4047}" dt="2023-09-22T08:13:13.984" v="1573" actId="14100"/>
        <pc:sldMkLst>
          <pc:docMk/>
          <pc:sldMk cId="280738938" sldId="273"/>
        </pc:sldMkLst>
        <pc:spChg chg="mod">
          <ac:chgData name="Hartig, Samantha" userId="035c0c64-9e12-4d5c-9cad-e18a7dac542a" providerId="ADAL" clId="{BB81DE1B-33C2-479A-84BD-B49DCC3F4047}" dt="2023-09-21T09:59:52.362" v="522" actId="6549"/>
          <ac:spMkLst>
            <pc:docMk/>
            <pc:sldMk cId="280738938" sldId="273"/>
            <ac:spMk id="2" creationId="{473F77A7-AEB5-E496-2474-FE65144EF032}"/>
          </ac:spMkLst>
        </pc:spChg>
        <pc:spChg chg="mod">
          <ac:chgData name="Hartig, Samantha" userId="035c0c64-9e12-4d5c-9cad-e18a7dac542a" providerId="ADAL" clId="{BB81DE1B-33C2-479A-84BD-B49DCC3F4047}" dt="2023-09-22T08:13:13.984" v="1573" actId="14100"/>
          <ac:spMkLst>
            <pc:docMk/>
            <pc:sldMk cId="280738938" sldId="273"/>
            <ac:spMk id="3" creationId="{CC37FE5B-C928-1D0E-0BD7-1709F40E3440}"/>
          </ac:spMkLst>
        </pc:spChg>
        <pc:spChg chg="mod">
          <ac:chgData name="Hartig, Samantha" userId="035c0c64-9e12-4d5c-9cad-e18a7dac542a" providerId="ADAL" clId="{BB81DE1B-33C2-479A-84BD-B49DCC3F4047}" dt="2023-09-21T09:31:09.204" v="13"/>
          <ac:spMkLst>
            <pc:docMk/>
            <pc:sldMk cId="280738938" sldId="273"/>
            <ac:spMk id="4" creationId="{83F867D4-C58D-EC57-7B2B-1F32E09FB991}"/>
          </ac:spMkLst>
        </pc:spChg>
        <pc:spChg chg="mod">
          <ac:chgData name="Hartig, Samantha" userId="035c0c64-9e12-4d5c-9cad-e18a7dac542a" providerId="ADAL" clId="{BB81DE1B-33C2-479A-84BD-B49DCC3F4047}" dt="2023-09-21T09:31:09.204" v="13"/>
          <ac:spMkLst>
            <pc:docMk/>
            <pc:sldMk cId="280738938" sldId="273"/>
            <ac:spMk id="5" creationId="{872E9867-32B5-97F7-E829-14169609BC55}"/>
          </ac:spMkLst>
        </pc:spChg>
        <pc:picChg chg="add del mod">
          <ac:chgData name="Hartig, Samantha" userId="035c0c64-9e12-4d5c-9cad-e18a7dac542a" providerId="ADAL" clId="{BB81DE1B-33C2-479A-84BD-B49DCC3F4047}" dt="2023-09-22T08:12:08.406" v="1565" actId="478"/>
          <ac:picMkLst>
            <pc:docMk/>
            <pc:sldMk cId="280738938" sldId="273"/>
            <ac:picMk id="6" creationId="{857B03D2-CFB3-1F5E-5F46-87430A617E32}"/>
          </ac:picMkLst>
        </pc:picChg>
        <pc:picChg chg="add mod">
          <ac:chgData name="Hartig, Samantha" userId="035c0c64-9e12-4d5c-9cad-e18a7dac542a" providerId="ADAL" clId="{BB81DE1B-33C2-479A-84BD-B49DCC3F4047}" dt="2023-09-22T08:12:06.505" v="1564" actId="108"/>
          <ac:picMkLst>
            <pc:docMk/>
            <pc:sldMk cId="280738938" sldId="273"/>
            <ac:picMk id="7" creationId="{81E80865-8538-DC12-EC61-11FD1F3247C0}"/>
          </ac:picMkLst>
        </pc:picChg>
        <pc:picChg chg="del">
          <ac:chgData name="Hartig, Samantha" userId="035c0c64-9e12-4d5c-9cad-e18a7dac542a" providerId="ADAL" clId="{BB81DE1B-33C2-479A-84BD-B49DCC3F4047}" dt="2023-09-21T10:01:25.500" v="527" actId="478"/>
          <ac:picMkLst>
            <pc:docMk/>
            <pc:sldMk cId="280738938" sldId="273"/>
            <ac:picMk id="11" creationId="{E5FDCC2B-E7B0-33E7-EFA1-C50CEF4D7FED}"/>
          </ac:picMkLst>
        </pc:picChg>
      </pc:sldChg>
      <pc:sldChg chg="addSp delSp modSp new mod">
        <pc:chgData name="Hartig, Samantha" userId="035c0c64-9e12-4d5c-9cad-e18a7dac542a" providerId="ADAL" clId="{BB81DE1B-33C2-479A-84BD-B49DCC3F4047}" dt="2023-09-22T07:46:44.108" v="828" actId="1037"/>
        <pc:sldMkLst>
          <pc:docMk/>
          <pc:sldMk cId="973727726" sldId="274"/>
        </pc:sldMkLst>
        <pc:spChg chg="mod">
          <ac:chgData name="Hartig, Samantha" userId="035c0c64-9e12-4d5c-9cad-e18a7dac542a" providerId="ADAL" clId="{BB81DE1B-33C2-479A-84BD-B49DCC3F4047}" dt="2023-09-22T07:45:14.765" v="690" actId="20577"/>
          <ac:spMkLst>
            <pc:docMk/>
            <pc:sldMk cId="973727726" sldId="274"/>
            <ac:spMk id="2" creationId="{CC1DD0C5-0308-87C0-FC00-BA7F21F32039}"/>
          </ac:spMkLst>
        </pc:spChg>
        <pc:spChg chg="mod">
          <ac:chgData name="Hartig, Samantha" userId="035c0c64-9e12-4d5c-9cad-e18a7dac542a" providerId="ADAL" clId="{BB81DE1B-33C2-479A-84BD-B49DCC3F4047}" dt="2023-09-22T07:46:00.931" v="817" actId="14100"/>
          <ac:spMkLst>
            <pc:docMk/>
            <pc:sldMk cId="973727726" sldId="274"/>
            <ac:spMk id="3" creationId="{4AD59068-6373-51C0-F72E-5B5C896BDCC5}"/>
          </ac:spMkLst>
        </pc:spChg>
        <pc:spChg chg="del">
          <ac:chgData name="Hartig, Samantha" userId="035c0c64-9e12-4d5c-9cad-e18a7dac542a" providerId="ADAL" clId="{BB81DE1B-33C2-479A-84BD-B49DCC3F4047}" dt="2023-09-22T07:18:28.430" v="642" actId="22"/>
          <ac:spMkLst>
            <pc:docMk/>
            <pc:sldMk cId="973727726" sldId="274"/>
            <ac:spMk id="4" creationId="{AAFB3427-32E3-B8F9-02A4-52EED28FC95B}"/>
          </ac:spMkLst>
        </pc:spChg>
        <pc:picChg chg="add mod ord">
          <ac:chgData name="Hartig, Samantha" userId="035c0c64-9e12-4d5c-9cad-e18a7dac542a" providerId="ADAL" clId="{BB81DE1B-33C2-479A-84BD-B49DCC3F4047}" dt="2023-09-22T07:46:44.108" v="828" actId="1037"/>
          <ac:picMkLst>
            <pc:docMk/>
            <pc:sldMk cId="973727726" sldId="274"/>
            <ac:picMk id="8" creationId="{9E4E1B57-8AF7-16EF-D6A7-C746B803168F}"/>
          </ac:picMkLst>
        </pc:picChg>
        <pc:picChg chg="add mod">
          <ac:chgData name="Hartig, Samantha" userId="035c0c64-9e12-4d5c-9cad-e18a7dac542a" providerId="ADAL" clId="{BB81DE1B-33C2-479A-84BD-B49DCC3F4047}" dt="2023-09-22T07:46:36.917" v="823" actId="1076"/>
          <ac:picMkLst>
            <pc:docMk/>
            <pc:sldMk cId="973727726" sldId="274"/>
            <ac:picMk id="9" creationId="{F1B56667-DC6A-7364-CA23-2543036C257B}"/>
          </ac:picMkLst>
        </pc:picChg>
      </pc:sldChg>
      <pc:sldChg chg="addSp delSp modSp new del mod">
        <pc:chgData name="Hartig, Samantha" userId="035c0c64-9e12-4d5c-9cad-e18a7dac542a" providerId="ADAL" clId="{BB81DE1B-33C2-479A-84BD-B49DCC3F4047}" dt="2023-09-22T07:47:00.353" v="830" actId="47"/>
        <pc:sldMkLst>
          <pc:docMk/>
          <pc:sldMk cId="4257525905" sldId="275"/>
        </pc:sldMkLst>
        <pc:spChg chg="del">
          <ac:chgData name="Hartig, Samantha" userId="035c0c64-9e12-4d5c-9cad-e18a7dac542a" providerId="ADAL" clId="{BB81DE1B-33C2-479A-84BD-B49DCC3F4047}" dt="2023-09-22T07:20:32.068" v="645" actId="22"/>
          <ac:spMkLst>
            <pc:docMk/>
            <pc:sldMk cId="4257525905" sldId="275"/>
            <ac:spMk id="4" creationId="{ED1A7C16-5B05-3B7A-20CA-FBB074801E09}"/>
          </ac:spMkLst>
        </pc:spChg>
        <pc:picChg chg="add mod ord">
          <ac:chgData name="Hartig, Samantha" userId="035c0c64-9e12-4d5c-9cad-e18a7dac542a" providerId="ADAL" clId="{BB81DE1B-33C2-479A-84BD-B49DCC3F4047}" dt="2023-09-22T07:20:32.068" v="645" actId="22"/>
          <ac:picMkLst>
            <pc:docMk/>
            <pc:sldMk cId="4257525905" sldId="275"/>
            <ac:picMk id="8" creationId="{4A2FCEE0-2A65-3997-E573-AEA9EED85CDC}"/>
          </ac:picMkLst>
        </pc:picChg>
      </pc:sldChg>
      <pc:sldChg chg="addSp delSp modSp new mod">
        <pc:chgData name="Hartig, Samantha" userId="035c0c64-9e12-4d5c-9cad-e18a7dac542a" providerId="ADAL" clId="{BB81DE1B-33C2-479A-84BD-B49DCC3F4047}" dt="2023-09-22T07:48:20.717" v="1072" actId="20577"/>
        <pc:sldMkLst>
          <pc:docMk/>
          <pc:sldMk cId="1165207890" sldId="276"/>
        </pc:sldMkLst>
        <pc:spChg chg="mod">
          <ac:chgData name="Hartig, Samantha" userId="035c0c64-9e12-4d5c-9cad-e18a7dac542a" providerId="ADAL" clId="{BB81DE1B-33C2-479A-84BD-B49DCC3F4047}" dt="2023-09-22T07:47:22.173" v="833"/>
          <ac:spMkLst>
            <pc:docMk/>
            <pc:sldMk cId="1165207890" sldId="276"/>
            <ac:spMk id="2" creationId="{805A52B1-8BC6-6F44-7036-DD6B51C25A42}"/>
          </ac:spMkLst>
        </pc:spChg>
        <pc:spChg chg="mod">
          <ac:chgData name="Hartig, Samantha" userId="035c0c64-9e12-4d5c-9cad-e18a7dac542a" providerId="ADAL" clId="{BB81DE1B-33C2-479A-84BD-B49DCC3F4047}" dt="2023-09-22T07:48:20.717" v="1072" actId="20577"/>
          <ac:spMkLst>
            <pc:docMk/>
            <pc:sldMk cId="1165207890" sldId="276"/>
            <ac:spMk id="3" creationId="{E769416E-6410-334C-6501-12F939278222}"/>
          </ac:spMkLst>
        </pc:spChg>
        <pc:spChg chg="del">
          <ac:chgData name="Hartig, Samantha" userId="035c0c64-9e12-4d5c-9cad-e18a7dac542a" providerId="ADAL" clId="{BB81DE1B-33C2-479A-84BD-B49DCC3F4047}" dt="2023-09-22T07:22:05.037" v="647" actId="22"/>
          <ac:spMkLst>
            <pc:docMk/>
            <pc:sldMk cId="1165207890" sldId="276"/>
            <ac:spMk id="4" creationId="{5E12562B-C9E6-DE56-FE01-49478ECAC97D}"/>
          </ac:spMkLst>
        </pc:spChg>
        <pc:picChg chg="add mod ord">
          <ac:chgData name="Hartig, Samantha" userId="035c0c64-9e12-4d5c-9cad-e18a7dac542a" providerId="ADAL" clId="{BB81DE1B-33C2-479A-84BD-B49DCC3F4047}" dt="2023-09-22T07:23:17.093" v="648" actId="1076"/>
          <ac:picMkLst>
            <pc:docMk/>
            <pc:sldMk cId="1165207890" sldId="276"/>
            <ac:picMk id="8" creationId="{3AD9F991-28DC-F460-0D17-2484CD701C54}"/>
          </ac:picMkLst>
        </pc:picChg>
        <pc:picChg chg="add del mod">
          <ac:chgData name="Hartig, Samantha" userId="035c0c64-9e12-4d5c-9cad-e18a7dac542a" providerId="ADAL" clId="{BB81DE1B-33C2-479A-84BD-B49DCC3F4047}" dt="2023-09-22T07:23:44.520" v="652" actId="478"/>
          <ac:picMkLst>
            <pc:docMk/>
            <pc:sldMk cId="1165207890" sldId="276"/>
            <ac:picMk id="10" creationId="{8297263B-A202-AABA-5EF2-BF0BEA89B63C}"/>
          </ac:picMkLst>
        </pc:picChg>
        <pc:picChg chg="add mod">
          <ac:chgData name="Hartig, Samantha" userId="035c0c64-9e12-4d5c-9cad-e18a7dac542a" providerId="ADAL" clId="{BB81DE1B-33C2-479A-84BD-B49DCC3F4047}" dt="2023-09-22T07:47:12.586" v="832" actId="14100"/>
          <ac:picMkLst>
            <pc:docMk/>
            <pc:sldMk cId="1165207890" sldId="276"/>
            <ac:picMk id="12" creationId="{211367D2-56AB-A119-6B15-AEF387559461}"/>
          </ac:picMkLst>
        </pc:picChg>
      </pc:sldChg>
      <pc:sldChg chg="addSp delSp modSp new del mod">
        <pc:chgData name="Hartig, Samantha" userId="035c0c64-9e12-4d5c-9cad-e18a7dac542a" providerId="ADAL" clId="{BB81DE1B-33C2-479A-84BD-B49DCC3F4047}" dt="2023-09-22T07:49:25.211" v="1133" actId="47"/>
        <pc:sldMkLst>
          <pc:docMk/>
          <pc:sldMk cId="1248216992" sldId="277"/>
        </pc:sldMkLst>
        <pc:spChg chg="mod">
          <ac:chgData name="Hartig, Samantha" userId="035c0c64-9e12-4d5c-9cad-e18a7dac542a" providerId="ADAL" clId="{BB81DE1B-33C2-479A-84BD-B49DCC3F4047}" dt="2023-09-22T07:48:43.352" v="1073"/>
          <ac:spMkLst>
            <pc:docMk/>
            <pc:sldMk cId="1248216992" sldId="277"/>
            <ac:spMk id="2" creationId="{AD7AA1FA-DE77-F5FD-0031-A216CF2BF5BA}"/>
          </ac:spMkLst>
        </pc:spChg>
        <pc:spChg chg="mod">
          <ac:chgData name="Hartig, Samantha" userId="035c0c64-9e12-4d5c-9cad-e18a7dac542a" providerId="ADAL" clId="{BB81DE1B-33C2-479A-84BD-B49DCC3F4047}" dt="2023-09-22T07:49:01.157" v="1129" actId="20577"/>
          <ac:spMkLst>
            <pc:docMk/>
            <pc:sldMk cId="1248216992" sldId="277"/>
            <ac:spMk id="3" creationId="{535A9BF0-A4EF-FA6C-AF03-3BB5DB3624AB}"/>
          </ac:spMkLst>
        </pc:spChg>
        <pc:spChg chg="del">
          <ac:chgData name="Hartig, Samantha" userId="035c0c64-9e12-4d5c-9cad-e18a7dac542a" providerId="ADAL" clId="{BB81DE1B-33C2-479A-84BD-B49DCC3F4047}" dt="2023-09-22T07:24:49.526" v="657" actId="22"/>
          <ac:spMkLst>
            <pc:docMk/>
            <pc:sldMk cId="1248216992" sldId="277"/>
            <ac:spMk id="4" creationId="{AD754E6A-32EA-5F65-0441-E925B524356D}"/>
          </ac:spMkLst>
        </pc:spChg>
        <pc:spChg chg="add del mod">
          <ac:chgData name="Hartig, Samantha" userId="035c0c64-9e12-4d5c-9cad-e18a7dac542a" providerId="ADAL" clId="{BB81DE1B-33C2-479A-84BD-B49DCC3F4047}" dt="2023-09-22T07:49:08.775" v="1131"/>
          <ac:spMkLst>
            <pc:docMk/>
            <pc:sldMk cId="1248216992" sldId="277"/>
            <ac:spMk id="10" creationId="{C4A7D6AC-A9E6-7EA2-40B6-6B7E009DF093}"/>
          </ac:spMkLst>
        </pc:spChg>
        <pc:picChg chg="add del mod ord">
          <ac:chgData name="Hartig, Samantha" userId="035c0c64-9e12-4d5c-9cad-e18a7dac542a" providerId="ADAL" clId="{BB81DE1B-33C2-479A-84BD-B49DCC3F4047}" dt="2023-09-22T07:49:03.264" v="1130" actId="478"/>
          <ac:picMkLst>
            <pc:docMk/>
            <pc:sldMk cId="1248216992" sldId="277"/>
            <ac:picMk id="8" creationId="{61EE3309-22EA-F759-160B-48F683E1CB60}"/>
          </ac:picMkLst>
        </pc:picChg>
        <pc:picChg chg="add mod">
          <ac:chgData name="Hartig, Samantha" userId="035c0c64-9e12-4d5c-9cad-e18a7dac542a" providerId="ADAL" clId="{BB81DE1B-33C2-479A-84BD-B49DCC3F4047}" dt="2023-09-22T07:49:14.628" v="1132" actId="1076"/>
          <ac:picMkLst>
            <pc:docMk/>
            <pc:sldMk cId="1248216992" sldId="277"/>
            <ac:picMk id="11" creationId="{1FB6B584-F242-C2CB-B716-29A7014573A1}"/>
          </ac:picMkLst>
        </pc:picChg>
      </pc:sldChg>
      <pc:sldChg chg="new del">
        <pc:chgData name="Hartig, Samantha" userId="035c0c64-9e12-4d5c-9cad-e18a7dac542a" providerId="ADAL" clId="{BB81DE1B-33C2-479A-84BD-B49DCC3F4047}" dt="2023-09-22T08:05:54.016" v="1328" actId="47"/>
        <pc:sldMkLst>
          <pc:docMk/>
          <pc:sldMk cId="4216808565" sldId="277"/>
        </pc:sldMkLst>
      </pc:sldChg>
      <pc:sldChg chg="addSp delSp modSp add mod">
        <pc:chgData name="Hartig, Samantha" userId="035c0c64-9e12-4d5c-9cad-e18a7dac542a" providerId="ADAL" clId="{BB81DE1B-33C2-479A-84BD-B49DCC3F4047}" dt="2023-09-22T08:05:37.621" v="1326" actId="207"/>
        <pc:sldMkLst>
          <pc:docMk/>
          <pc:sldMk cId="590947785" sldId="278"/>
        </pc:sldMkLst>
        <pc:spChg chg="mod">
          <ac:chgData name="Hartig, Samantha" userId="035c0c64-9e12-4d5c-9cad-e18a7dac542a" providerId="ADAL" clId="{BB81DE1B-33C2-479A-84BD-B49DCC3F4047}" dt="2023-09-22T08:05:37.621" v="1326" actId="207"/>
          <ac:spMkLst>
            <pc:docMk/>
            <pc:sldMk cId="590947785" sldId="278"/>
            <ac:spMk id="3" creationId="{E769416E-6410-334C-6501-12F939278222}"/>
          </ac:spMkLst>
        </pc:spChg>
        <pc:spChg chg="add del mod">
          <ac:chgData name="Hartig, Samantha" userId="035c0c64-9e12-4d5c-9cad-e18a7dac542a" providerId="ADAL" clId="{BB81DE1B-33C2-479A-84BD-B49DCC3F4047}" dt="2023-09-22T07:58:39.837" v="1292" actId="22"/>
          <ac:spMkLst>
            <pc:docMk/>
            <pc:sldMk cId="590947785" sldId="278"/>
            <ac:spMk id="7" creationId="{1EED383E-A74F-B02F-F7A2-3DC8ED0256A0}"/>
          </ac:spMkLst>
        </pc:spChg>
        <pc:picChg chg="del">
          <ac:chgData name="Hartig, Samantha" userId="035c0c64-9e12-4d5c-9cad-e18a7dac542a" providerId="ADAL" clId="{BB81DE1B-33C2-479A-84BD-B49DCC3F4047}" dt="2023-09-22T07:58:38.533" v="1291" actId="478"/>
          <ac:picMkLst>
            <pc:docMk/>
            <pc:sldMk cId="590947785" sldId="278"/>
            <ac:picMk id="8" creationId="{3AD9F991-28DC-F460-0D17-2484CD701C54}"/>
          </ac:picMkLst>
        </pc:picChg>
        <pc:picChg chg="add mod ord modCrop">
          <ac:chgData name="Hartig, Samantha" userId="035c0c64-9e12-4d5c-9cad-e18a7dac542a" providerId="ADAL" clId="{BB81DE1B-33C2-479A-84BD-B49DCC3F4047}" dt="2023-09-22T08:03:09.025" v="1312" actId="14100"/>
          <ac:picMkLst>
            <pc:docMk/>
            <pc:sldMk cId="590947785" sldId="278"/>
            <ac:picMk id="10" creationId="{D3AD53B5-F928-7EF6-DE72-2CCDB6749DB9}"/>
          </ac:picMkLst>
        </pc:picChg>
        <pc:picChg chg="del">
          <ac:chgData name="Hartig, Samantha" userId="035c0c64-9e12-4d5c-9cad-e18a7dac542a" providerId="ADAL" clId="{BB81DE1B-33C2-479A-84BD-B49DCC3F4047}" dt="2023-09-22T07:58:37.820" v="1290" actId="478"/>
          <ac:picMkLst>
            <pc:docMk/>
            <pc:sldMk cId="590947785" sldId="278"/>
            <ac:picMk id="12" creationId="{211367D2-56AB-A119-6B15-AEF387559461}"/>
          </ac:picMkLst>
        </pc:picChg>
        <pc:picChg chg="add del">
          <ac:chgData name="Hartig, Samantha" userId="035c0c64-9e12-4d5c-9cad-e18a7dac542a" providerId="ADAL" clId="{BB81DE1B-33C2-479A-84BD-B49DCC3F4047}" dt="2023-09-22T08:02:14.549" v="1305" actId="478"/>
          <ac:picMkLst>
            <pc:docMk/>
            <pc:sldMk cId="590947785" sldId="278"/>
            <ac:picMk id="13" creationId="{E4D679A0-F957-D952-5AB9-3885EE1EF909}"/>
          </ac:picMkLst>
        </pc:picChg>
        <pc:picChg chg="add del mod">
          <ac:chgData name="Hartig, Samantha" userId="035c0c64-9e12-4d5c-9cad-e18a7dac542a" providerId="ADAL" clId="{BB81DE1B-33C2-479A-84BD-B49DCC3F4047}" dt="2023-09-22T08:02:14.549" v="1305" actId="478"/>
          <ac:picMkLst>
            <pc:docMk/>
            <pc:sldMk cId="590947785" sldId="278"/>
            <ac:picMk id="15" creationId="{8BC6D0D1-C6A8-BD64-0249-984DFF156D29}"/>
          </ac:picMkLst>
        </pc:picChg>
        <pc:picChg chg="add mod">
          <ac:chgData name="Hartig, Samantha" userId="035c0c64-9e12-4d5c-9cad-e18a7dac542a" providerId="ADAL" clId="{BB81DE1B-33C2-479A-84BD-B49DCC3F4047}" dt="2023-09-22T08:02:41.336" v="1307"/>
          <ac:picMkLst>
            <pc:docMk/>
            <pc:sldMk cId="590947785" sldId="278"/>
            <ac:picMk id="16" creationId="{1595CDD0-FE7F-4E5A-1032-8F06B3CFE451}"/>
          </ac:picMkLst>
        </pc:picChg>
        <pc:picChg chg="add mod">
          <ac:chgData name="Hartig, Samantha" userId="035c0c64-9e12-4d5c-9cad-e18a7dac542a" providerId="ADAL" clId="{BB81DE1B-33C2-479A-84BD-B49DCC3F4047}" dt="2023-09-22T08:02:53.419" v="1309" actId="1076"/>
          <ac:picMkLst>
            <pc:docMk/>
            <pc:sldMk cId="590947785" sldId="278"/>
            <ac:picMk id="17" creationId="{8C44BFDE-70AE-C52B-E000-77C5D4F50AA6}"/>
          </ac:picMkLst>
        </pc:picChg>
      </pc:sldChg>
      <pc:sldChg chg="addSp delSp modSp new del mod">
        <pc:chgData name="Hartig, Samantha" userId="035c0c64-9e12-4d5c-9cad-e18a7dac542a" providerId="ADAL" clId="{BB81DE1B-33C2-479A-84BD-B49DCC3F4047}" dt="2023-09-22T07:49:26.230" v="1134" actId="47"/>
        <pc:sldMkLst>
          <pc:docMk/>
          <pc:sldMk cId="2426549202" sldId="278"/>
        </pc:sldMkLst>
        <pc:spChg chg="del">
          <ac:chgData name="Hartig, Samantha" userId="035c0c64-9e12-4d5c-9cad-e18a7dac542a" providerId="ADAL" clId="{BB81DE1B-33C2-479A-84BD-B49DCC3F4047}" dt="2023-09-22T07:25:16.726" v="659" actId="22"/>
          <ac:spMkLst>
            <pc:docMk/>
            <pc:sldMk cId="2426549202" sldId="278"/>
            <ac:spMk id="4" creationId="{3F11BAEC-ABE7-EED7-6055-1294085AD962}"/>
          </ac:spMkLst>
        </pc:spChg>
        <pc:spChg chg="add del mod">
          <ac:chgData name="Hartig, Samantha" userId="035c0c64-9e12-4d5c-9cad-e18a7dac542a" providerId="ADAL" clId="{BB81DE1B-33C2-479A-84BD-B49DCC3F4047}" dt="2023-09-22T07:25:25.162" v="661" actId="22"/>
          <ac:spMkLst>
            <pc:docMk/>
            <pc:sldMk cId="2426549202" sldId="278"/>
            <ac:spMk id="10" creationId="{86B315C9-92A7-34CE-8D08-F1EF44A8DFB8}"/>
          </ac:spMkLst>
        </pc:spChg>
        <pc:picChg chg="add del mod ord">
          <ac:chgData name="Hartig, Samantha" userId="035c0c64-9e12-4d5c-9cad-e18a7dac542a" providerId="ADAL" clId="{BB81DE1B-33C2-479A-84BD-B49DCC3F4047}" dt="2023-09-22T07:25:19.609" v="660" actId="478"/>
          <ac:picMkLst>
            <pc:docMk/>
            <pc:sldMk cId="2426549202" sldId="278"/>
            <ac:picMk id="8" creationId="{7F0791D4-6E2E-FDFD-7936-24C654B5D93A}"/>
          </ac:picMkLst>
        </pc:picChg>
        <pc:picChg chg="add mod ord">
          <ac:chgData name="Hartig, Samantha" userId="035c0c64-9e12-4d5c-9cad-e18a7dac542a" providerId="ADAL" clId="{BB81DE1B-33C2-479A-84BD-B49DCC3F4047}" dt="2023-09-22T07:25:25.162" v="661" actId="22"/>
          <ac:picMkLst>
            <pc:docMk/>
            <pc:sldMk cId="2426549202" sldId="278"/>
            <ac:picMk id="12" creationId="{AB724E5A-C103-D0E4-3986-E98B48558844}"/>
          </ac:picMkLst>
        </pc:picChg>
      </pc:sldChg>
      <pc:sldChg chg="addSp delSp modSp new del mod">
        <pc:chgData name="Hartig, Samantha" userId="035c0c64-9e12-4d5c-9cad-e18a7dac542a" providerId="ADAL" clId="{BB81DE1B-33C2-479A-84BD-B49DCC3F4047}" dt="2023-09-22T08:03:17.580" v="1313" actId="47"/>
        <pc:sldMkLst>
          <pc:docMk/>
          <pc:sldMk cId="3451693900" sldId="279"/>
        </pc:sldMkLst>
        <pc:spChg chg="del">
          <ac:chgData name="Hartig, Samantha" userId="035c0c64-9e12-4d5c-9cad-e18a7dac542a" providerId="ADAL" clId="{BB81DE1B-33C2-479A-84BD-B49DCC3F4047}" dt="2023-09-22T08:01:32.925" v="1299"/>
          <ac:spMkLst>
            <pc:docMk/>
            <pc:sldMk cId="3451693900" sldId="279"/>
            <ac:spMk id="4" creationId="{DF20F790-3951-615B-3962-F172C55B88B7}"/>
          </ac:spMkLst>
        </pc:spChg>
        <pc:picChg chg="add mod">
          <ac:chgData name="Hartig, Samantha" userId="035c0c64-9e12-4d5c-9cad-e18a7dac542a" providerId="ADAL" clId="{BB81DE1B-33C2-479A-84BD-B49DCC3F4047}" dt="2023-09-22T08:01:52.578" v="1304" actId="14100"/>
          <ac:picMkLst>
            <pc:docMk/>
            <pc:sldMk cId="3451693900" sldId="279"/>
            <ac:picMk id="7" creationId="{0EC9C120-6449-0058-E955-44DC2B631841}"/>
          </ac:picMkLst>
        </pc:picChg>
        <pc:picChg chg="add del mod">
          <ac:chgData name="Hartig, Samantha" userId="035c0c64-9e12-4d5c-9cad-e18a7dac542a" providerId="ADAL" clId="{BB81DE1B-33C2-479A-84BD-B49DCC3F4047}" dt="2023-09-22T08:01:34.149" v="1300" actId="478"/>
          <ac:picMkLst>
            <pc:docMk/>
            <pc:sldMk cId="3451693900" sldId="279"/>
            <ac:picMk id="8" creationId="{922B155C-A547-31AB-A36A-78747768282A}"/>
          </ac:picMkLst>
        </pc:picChg>
        <pc:picChg chg="add mod">
          <ac:chgData name="Hartig, Samantha" userId="035c0c64-9e12-4d5c-9cad-e18a7dac542a" providerId="ADAL" clId="{BB81DE1B-33C2-479A-84BD-B49DCC3F4047}" dt="2023-09-22T08:01:47.339" v="1303" actId="1076"/>
          <ac:picMkLst>
            <pc:docMk/>
            <pc:sldMk cId="3451693900" sldId="279"/>
            <ac:picMk id="9" creationId="{F0EA40AE-3274-5EFB-48C8-C8882E1D05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ABAC9-1239-4F30-AABE-F7794B1B4A53}" type="datetimeFigureOut">
              <a:rPr lang="en-GB" smtClean="0"/>
              <a:t>22/09/2023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F9FF7-413B-4CED-844C-981EFBA2C7EA}" type="slidenum">
              <a:rPr lang="en-GB" smtClean="0"/>
              <a:t>‹Nr.›</a:t>
            </a:fld>
            <a:endParaRPr lang="en-GB"/>
          </a:p>
        </p:txBody>
      </p:sp>
    </p:spTree>
    <p:extLst>
      <p:ext uri="{BB962C8B-B14F-4D97-AF65-F5344CB8AC3E}">
        <p14:creationId xmlns:p14="http://schemas.microsoft.com/office/powerpoint/2010/main" val="264069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CF9FF7-413B-4CED-844C-981EFBA2C7EA}" type="slidenum">
              <a:rPr lang="en-GB" smtClean="0"/>
              <a:t>1</a:t>
            </a:fld>
            <a:endParaRPr lang="en-GB"/>
          </a:p>
        </p:txBody>
      </p:sp>
    </p:spTree>
    <p:extLst>
      <p:ext uri="{BB962C8B-B14F-4D97-AF65-F5344CB8AC3E}">
        <p14:creationId xmlns:p14="http://schemas.microsoft.com/office/powerpoint/2010/main" val="1153554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 name="Hintergrund grau">
            <a:extLst>
              <a:ext uri="{FF2B5EF4-FFF2-40B4-BE49-F238E27FC236}">
                <a16:creationId xmlns:a16="http://schemas.microsoft.com/office/drawing/2014/main" id="{10791925-22D6-4AC2-BBA3-9748199D1F37}"/>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de-DE" sz="1800" b="0" i="0" dirty="0">
                <a:solidFill>
                  <a:srgbClr val="262600"/>
                </a:solidFill>
                <a:latin typeface="Verdana" panose="020B0604030504040204" pitchFamily="34" charset="0"/>
              </a:rPr>
              <a:t> </a:t>
            </a:r>
          </a:p>
        </p:txBody>
      </p:sp>
      <p:sp>
        <p:nvSpPr>
          <p:cNvPr id="2" name="Titel 1"/>
          <p:cNvSpPr>
            <a:spLocks noGrp="1" noChangeAspect="1"/>
          </p:cNvSpPr>
          <p:nvPr>
            <p:ph type="ctrTitle"/>
          </p:nvPr>
        </p:nvSpPr>
        <p:spPr>
          <a:xfrm>
            <a:off x="1440000" y="1656000"/>
            <a:ext cx="8580300" cy="528286"/>
          </a:xfrm>
        </p:spPr>
        <p:txBody>
          <a:bodyPr wrap="square" lIns="0" tIns="0" rIns="0" bIns="0" anchor="t" anchorCtr="0">
            <a:spAutoFit/>
          </a:bodyPr>
          <a:lstStyle>
            <a:lvl1pPr algn="l">
              <a:defRPr sz="3200" b="0">
                <a:solidFill>
                  <a:srgbClr val="00A500"/>
                </a:solidFill>
              </a:defRPr>
            </a:lvl1pPr>
          </a:lstStyle>
          <a:p>
            <a:r>
              <a:rPr lang="de-DE"/>
              <a:t>Mastertitelformat bearbeiten</a:t>
            </a:r>
            <a:endParaRPr lang="de-DE" dirty="0"/>
          </a:p>
        </p:txBody>
      </p:sp>
      <p:sp>
        <p:nvSpPr>
          <p:cNvPr id="3" name="Untertitel 2"/>
          <p:cNvSpPr>
            <a:spLocks noGrp="1"/>
          </p:cNvSpPr>
          <p:nvPr>
            <p:ph type="subTitle" idx="1"/>
          </p:nvPr>
        </p:nvSpPr>
        <p:spPr>
          <a:xfrm>
            <a:off x="1440000" y="2250000"/>
            <a:ext cx="8580300" cy="330155"/>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0" name="Grafik 9">
            <a:extLst>
              <a:ext uri="{FF2B5EF4-FFF2-40B4-BE49-F238E27FC236}">
                <a16:creationId xmlns:a16="http://schemas.microsoft.com/office/drawing/2014/main" id="{01FCAC2C-5DFD-448A-9D46-A3C3EC4189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64935" y="298122"/>
            <a:ext cx="2552700" cy="274178"/>
          </a:xfrm>
          <a:prstGeom prst="rect">
            <a:avLst/>
          </a:prstGeom>
        </p:spPr>
      </p:pic>
      <p:pic>
        <p:nvPicPr>
          <p:cNvPr id="9" name="Titelgrafik">
            <a:extLst>
              <a:ext uri="{FF2B5EF4-FFF2-40B4-BE49-F238E27FC236}">
                <a16:creationId xmlns:a16="http://schemas.microsoft.com/office/drawing/2014/main" id="{D995D404-519B-4E84-8C22-8468FA42064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4311" y="2765978"/>
            <a:ext cx="9922594" cy="3551145"/>
          </a:xfrm>
          <a:prstGeom prst="rect">
            <a:avLst/>
          </a:prstGeom>
        </p:spPr>
      </p:pic>
    </p:spTree>
    <p:extLst>
      <p:ext uri="{BB962C8B-B14F-4D97-AF65-F5344CB8AC3E}">
        <p14:creationId xmlns:p14="http://schemas.microsoft.com/office/powerpoint/2010/main" val="8339042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3" name="Textplatzhalter 2"/>
          <p:cNvSpPr>
            <a:spLocks noGrp="1"/>
          </p:cNvSpPr>
          <p:nvPr>
            <p:ph type="body" idx="1"/>
          </p:nvPr>
        </p:nvSpPr>
        <p:spPr>
          <a:xfrm>
            <a:off x="720000" y="1440000"/>
            <a:ext cx="5157787" cy="756000"/>
          </a:xfrm>
        </p:spPr>
        <p:txBody>
          <a:bodyPr anchor="t" anchorCtr="0">
            <a:no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720000" y="2160000"/>
            <a:ext cx="5157787" cy="396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288087" y="1440000"/>
            <a:ext cx="5183188" cy="756000"/>
          </a:xfrm>
        </p:spPr>
        <p:txBody>
          <a:bodyPr anchor="t" anchorCtr="0">
            <a:no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288087" y="2160000"/>
            <a:ext cx="5183188" cy="396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27600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
        <p:nvSpPr>
          <p:cNvPr id="10" name="Textplatzhalter 6">
            <a:extLst>
              <a:ext uri="{FF2B5EF4-FFF2-40B4-BE49-F238E27FC236}">
                <a16:creationId xmlns:a16="http://schemas.microsoft.com/office/drawing/2014/main" id="{8D70E580-D9EB-44CB-AFD2-92F4699FF8B8}"/>
              </a:ext>
            </a:extLst>
          </p:cNvPr>
          <p:cNvSpPr>
            <a:spLocks noGrp="1"/>
          </p:cNvSpPr>
          <p:nvPr>
            <p:ph type="body" sz="quarter" idx="16"/>
          </p:nvPr>
        </p:nvSpPr>
        <p:spPr>
          <a:xfrm>
            <a:off x="719999" y="1440000"/>
            <a:ext cx="5148000" cy="1620000"/>
          </a:xfrm>
          <a:prstGeom prst="rect">
            <a:avLst/>
          </a:prstGeom>
        </p:spPr>
        <p:txBody>
          <a:bodyPr>
            <a:noAutofit/>
          </a:bodyPr>
          <a:lstStyle>
            <a:lvl1pPr marL="0" indent="0" defTabSz="360000">
              <a:lnSpc>
                <a:spcPct val="120000"/>
              </a:lnSpc>
              <a:spcBef>
                <a:spcPts val="0"/>
              </a:spcBef>
              <a:buFont typeface="Arial" panose="020B0604020202020204" pitchFamily="34" charset="0"/>
              <a:buNone/>
              <a:tabLst>
                <a:tab pos="180000" algn="l"/>
              </a:tabLst>
              <a:defRPr sz="1200"/>
            </a:lvl1pPr>
            <a:lvl2pPr>
              <a:lnSpc>
                <a:spcPts val="1700"/>
              </a:lnSpc>
              <a:defRPr sz="1400"/>
            </a:lvl2pPr>
            <a:lvl3pPr>
              <a:lnSpc>
                <a:spcPts val="1700"/>
              </a:lnSpc>
              <a:defRPr sz="1400"/>
            </a:lvl3pPr>
            <a:lvl4pPr>
              <a:lnSpc>
                <a:spcPts val="1700"/>
              </a:lnSpc>
              <a:defRPr sz="1400"/>
            </a:lvl4pPr>
            <a:lvl5pPr>
              <a:lnSpc>
                <a:spcPts val="1700"/>
              </a:lnSpc>
              <a:defRPr sz="1400"/>
            </a:lvl5pPr>
          </a:lstStyle>
          <a:p>
            <a:pPr lvl="0"/>
            <a:r>
              <a:rPr lang="de-DE"/>
              <a:t>Mastertextformat bearbeiten</a:t>
            </a:r>
          </a:p>
        </p:txBody>
      </p:sp>
      <p:sp>
        <p:nvSpPr>
          <p:cNvPr id="11" name="Textplatzhalter 6">
            <a:extLst>
              <a:ext uri="{FF2B5EF4-FFF2-40B4-BE49-F238E27FC236}">
                <a16:creationId xmlns:a16="http://schemas.microsoft.com/office/drawing/2014/main" id="{2E85E864-C83E-4D81-8904-E1E155830E4E}"/>
              </a:ext>
            </a:extLst>
          </p:cNvPr>
          <p:cNvSpPr>
            <a:spLocks noGrp="1"/>
          </p:cNvSpPr>
          <p:nvPr>
            <p:ph type="body" sz="quarter" idx="17"/>
          </p:nvPr>
        </p:nvSpPr>
        <p:spPr>
          <a:xfrm>
            <a:off x="6324004" y="1440000"/>
            <a:ext cx="5148000" cy="1620000"/>
          </a:xfrm>
          <a:prstGeom prst="rect">
            <a:avLst/>
          </a:prstGeom>
        </p:spPr>
        <p:txBody>
          <a:bodyPr>
            <a:noAutofit/>
          </a:bodyPr>
          <a:lstStyle>
            <a:lvl1pPr marL="0" indent="0">
              <a:lnSpc>
                <a:spcPct val="120000"/>
              </a:lnSpc>
              <a:spcBef>
                <a:spcPts val="0"/>
              </a:spcBef>
              <a:buFont typeface="Arial" panose="020B0604020202020204" pitchFamily="34" charset="0"/>
              <a:buNone/>
              <a:defRPr sz="1200"/>
            </a:lvl1pPr>
            <a:lvl2pPr>
              <a:lnSpc>
                <a:spcPts val="1700"/>
              </a:lnSpc>
              <a:defRPr sz="1400"/>
            </a:lvl2pPr>
            <a:lvl3pPr>
              <a:lnSpc>
                <a:spcPts val="1700"/>
              </a:lnSpc>
              <a:defRPr sz="1400"/>
            </a:lvl3pPr>
            <a:lvl4pPr>
              <a:lnSpc>
                <a:spcPts val="1700"/>
              </a:lnSpc>
              <a:defRPr sz="1400"/>
            </a:lvl4pPr>
            <a:lvl5pPr>
              <a:lnSpc>
                <a:spcPts val="1700"/>
              </a:lnSpc>
              <a:defRPr sz="1400"/>
            </a:lvl5pPr>
          </a:lstStyle>
          <a:p>
            <a:pPr lvl="0"/>
            <a:r>
              <a:rPr lang="de-DE"/>
              <a:t>Mastertextformat bearbeiten</a:t>
            </a:r>
          </a:p>
        </p:txBody>
      </p:sp>
      <p:sp>
        <p:nvSpPr>
          <p:cNvPr id="12" name="Bildplatzhalter 5">
            <a:extLst>
              <a:ext uri="{FF2B5EF4-FFF2-40B4-BE49-F238E27FC236}">
                <a16:creationId xmlns:a16="http://schemas.microsoft.com/office/drawing/2014/main" id="{5BA6ABA1-0578-4D62-BF1F-03281D92DB85}"/>
              </a:ext>
            </a:extLst>
          </p:cNvPr>
          <p:cNvSpPr>
            <a:spLocks noGrp="1"/>
          </p:cNvSpPr>
          <p:nvPr>
            <p:ph type="pic" sz="quarter" idx="18"/>
          </p:nvPr>
        </p:nvSpPr>
        <p:spPr>
          <a:xfrm>
            <a:off x="6324003" y="3269000"/>
            <a:ext cx="5148000" cy="2700000"/>
          </a:xfrm>
          <a:prstGeom prst="rect">
            <a:avLst/>
          </a:prstGeom>
        </p:spPr>
        <p:txBody>
          <a:bodyPr>
            <a:noAutofit/>
          </a:bodyPr>
          <a:lstStyle/>
          <a:p>
            <a:r>
              <a:rPr lang="de-DE"/>
              <a:t>Bild durch Klicken auf Symbol hinzufügen</a:t>
            </a:r>
            <a:endParaRPr lang="de-DE" dirty="0"/>
          </a:p>
        </p:txBody>
      </p:sp>
      <p:sp>
        <p:nvSpPr>
          <p:cNvPr id="16" name="Bildplatzhalter 5">
            <a:extLst>
              <a:ext uri="{FF2B5EF4-FFF2-40B4-BE49-F238E27FC236}">
                <a16:creationId xmlns:a16="http://schemas.microsoft.com/office/drawing/2014/main" id="{1736B194-4F36-4D6E-9105-4DA0E534622B}"/>
              </a:ext>
            </a:extLst>
          </p:cNvPr>
          <p:cNvSpPr>
            <a:spLocks noGrp="1"/>
          </p:cNvSpPr>
          <p:nvPr>
            <p:ph type="pic" sz="quarter" idx="24"/>
          </p:nvPr>
        </p:nvSpPr>
        <p:spPr>
          <a:xfrm>
            <a:off x="715963" y="3269000"/>
            <a:ext cx="5148000" cy="2700000"/>
          </a:xfrm>
          <a:prstGeom prst="rect">
            <a:avLst/>
          </a:prstGeom>
        </p:spPr>
        <p:txBody>
          <a:bodyPr>
            <a:noAutofit/>
          </a:bodyPr>
          <a:lstStyle/>
          <a:p>
            <a:r>
              <a:rPr lang="de-DE"/>
              <a:t>Bild durch Klicken auf Symbol hinzufügen</a:t>
            </a:r>
            <a:endParaRPr lang="de-DE" dirty="0"/>
          </a:p>
        </p:txBody>
      </p:sp>
    </p:spTree>
    <p:extLst>
      <p:ext uri="{BB962C8B-B14F-4D97-AF65-F5344CB8AC3E}">
        <p14:creationId xmlns:p14="http://schemas.microsoft.com/office/powerpoint/2010/main" val="158691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
        <p:nvSpPr>
          <p:cNvPr id="17" name="Textplatzhalter 9">
            <a:extLst>
              <a:ext uri="{FF2B5EF4-FFF2-40B4-BE49-F238E27FC236}">
                <a16:creationId xmlns:a16="http://schemas.microsoft.com/office/drawing/2014/main" id="{47ECA02C-7DB9-4A91-9CF2-EB524AB3121B}"/>
              </a:ext>
            </a:extLst>
          </p:cNvPr>
          <p:cNvSpPr>
            <a:spLocks noGrp="1"/>
          </p:cNvSpPr>
          <p:nvPr>
            <p:ph type="body" sz="quarter" idx="24" hasCustomPrompt="1"/>
          </p:nvPr>
        </p:nvSpPr>
        <p:spPr>
          <a:xfrm>
            <a:off x="719999" y="1988843"/>
            <a:ext cx="3240000" cy="4132557"/>
          </a:xfrm>
        </p:spPr>
        <p:txBody>
          <a:bodyPr>
            <a:noAutofit/>
          </a:bodyPr>
          <a:lstStyle>
            <a:lvl3pPr marL="0" indent="0">
              <a:lnSpc>
                <a:spcPct val="120000"/>
              </a:lnSpc>
              <a:spcBef>
                <a:spcPts val="0"/>
              </a:spcBef>
              <a:buFontTx/>
              <a:buNone/>
              <a:defRPr/>
            </a:lvl3pPr>
          </a:lstStyle>
          <a:p>
            <a:pPr lvl="2"/>
            <a:r>
              <a:rPr lang="de-DE" dirty="0"/>
              <a:t>Text</a:t>
            </a:r>
          </a:p>
        </p:txBody>
      </p:sp>
      <p:sp>
        <p:nvSpPr>
          <p:cNvPr id="18" name="Textplatzhalter 9">
            <a:extLst>
              <a:ext uri="{FF2B5EF4-FFF2-40B4-BE49-F238E27FC236}">
                <a16:creationId xmlns:a16="http://schemas.microsoft.com/office/drawing/2014/main" id="{FB2651F8-135C-4AFE-A9A2-ADB3330C3279}"/>
              </a:ext>
            </a:extLst>
          </p:cNvPr>
          <p:cNvSpPr>
            <a:spLocks noGrp="1"/>
          </p:cNvSpPr>
          <p:nvPr>
            <p:ph type="body" sz="quarter" idx="19" hasCustomPrompt="1"/>
          </p:nvPr>
        </p:nvSpPr>
        <p:spPr>
          <a:xfrm>
            <a:off x="4536000" y="1988843"/>
            <a:ext cx="3240000" cy="4132557"/>
          </a:xfrm>
        </p:spPr>
        <p:txBody>
          <a:bodyPr>
            <a:noAutofit/>
          </a:bodyPr>
          <a:lstStyle>
            <a:lvl3pPr marL="0" indent="0">
              <a:lnSpc>
                <a:spcPct val="120000"/>
              </a:lnSpc>
              <a:spcBef>
                <a:spcPts val="0"/>
              </a:spcBef>
              <a:buFontTx/>
              <a:buNone/>
              <a:defRPr/>
            </a:lvl3pPr>
          </a:lstStyle>
          <a:p>
            <a:pPr lvl="2"/>
            <a:r>
              <a:rPr lang="de-DE" dirty="0"/>
              <a:t>Text</a:t>
            </a:r>
          </a:p>
        </p:txBody>
      </p:sp>
      <p:sp>
        <p:nvSpPr>
          <p:cNvPr id="19" name="Textplatzhalter 9">
            <a:extLst>
              <a:ext uri="{FF2B5EF4-FFF2-40B4-BE49-F238E27FC236}">
                <a16:creationId xmlns:a16="http://schemas.microsoft.com/office/drawing/2014/main" id="{46A07F3E-3379-4EAA-9D6B-B64D0046C279}"/>
              </a:ext>
            </a:extLst>
          </p:cNvPr>
          <p:cNvSpPr>
            <a:spLocks noGrp="1"/>
          </p:cNvSpPr>
          <p:nvPr>
            <p:ph type="body" sz="quarter" idx="26" hasCustomPrompt="1"/>
          </p:nvPr>
        </p:nvSpPr>
        <p:spPr>
          <a:xfrm>
            <a:off x="8222524" y="1988843"/>
            <a:ext cx="3240000" cy="4132557"/>
          </a:xfrm>
        </p:spPr>
        <p:txBody>
          <a:bodyPr>
            <a:noAutofit/>
          </a:bodyPr>
          <a:lstStyle>
            <a:lvl3pPr marL="0" indent="0">
              <a:lnSpc>
                <a:spcPct val="120000"/>
              </a:lnSpc>
              <a:spcBef>
                <a:spcPts val="0"/>
              </a:spcBef>
              <a:buFontTx/>
              <a:buNone/>
              <a:defRPr/>
            </a:lvl3pPr>
          </a:lstStyle>
          <a:p>
            <a:pPr lvl="2"/>
            <a:r>
              <a:rPr lang="de-DE" dirty="0"/>
              <a:t>Text</a:t>
            </a:r>
          </a:p>
        </p:txBody>
      </p:sp>
      <p:sp>
        <p:nvSpPr>
          <p:cNvPr id="20" name="Textplatzhalter 5">
            <a:extLst>
              <a:ext uri="{FF2B5EF4-FFF2-40B4-BE49-F238E27FC236}">
                <a16:creationId xmlns:a16="http://schemas.microsoft.com/office/drawing/2014/main" id="{49C0B0EE-A300-4791-85A5-343C9D3FECA4}"/>
              </a:ext>
            </a:extLst>
          </p:cNvPr>
          <p:cNvSpPr>
            <a:spLocks noGrp="1"/>
          </p:cNvSpPr>
          <p:nvPr>
            <p:ph type="body" sz="quarter" idx="27" hasCustomPrompt="1"/>
          </p:nvPr>
        </p:nvSpPr>
        <p:spPr>
          <a:xfrm>
            <a:off x="720000" y="1428750"/>
            <a:ext cx="3240000" cy="184666"/>
          </a:xfrm>
          <a:prstGeom prst="rect">
            <a:avLst/>
          </a:prstGeom>
          <a:noFill/>
        </p:spPr>
        <p:txBody>
          <a:bodyPr wrap="square" anchor="t" anchorCtr="0">
            <a:spAutoFit/>
          </a:bodyPr>
          <a:lstStyle>
            <a:lvl1pPr algn="l">
              <a:lnSpc>
                <a:spcPct val="100000"/>
              </a:lnSpc>
              <a:spcBef>
                <a:spcPts val="0"/>
              </a:spcBef>
              <a:defRPr sz="12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21" name="Textplatzhalter 5">
            <a:extLst>
              <a:ext uri="{FF2B5EF4-FFF2-40B4-BE49-F238E27FC236}">
                <a16:creationId xmlns:a16="http://schemas.microsoft.com/office/drawing/2014/main" id="{6E45FA76-C8C8-4B79-9DE2-8556481FF10C}"/>
              </a:ext>
            </a:extLst>
          </p:cNvPr>
          <p:cNvSpPr>
            <a:spLocks noGrp="1"/>
          </p:cNvSpPr>
          <p:nvPr>
            <p:ph type="body" sz="quarter" idx="28" hasCustomPrompt="1"/>
          </p:nvPr>
        </p:nvSpPr>
        <p:spPr>
          <a:xfrm>
            <a:off x="4536000" y="1428750"/>
            <a:ext cx="3240000" cy="184666"/>
          </a:xfrm>
          <a:prstGeom prst="rect">
            <a:avLst/>
          </a:prstGeom>
          <a:noFill/>
        </p:spPr>
        <p:txBody>
          <a:bodyPr wrap="square" anchor="t" anchorCtr="0">
            <a:spAutoFit/>
          </a:bodyPr>
          <a:lstStyle>
            <a:lvl1pPr algn="l">
              <a:lnSpc>
                <a:spcPct val="100000"/>
              </a:lnSpc>
              <a:spcBef>
                <a:spcPts val="0"/>
              </a:spcBef>
              <a:defRPr sz="12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22" name="Textplatzhalter 5">
            <a:extLst>
              <a:ext uri="{FF2B5EF4-FFF2-40B4-BE49-F238E27FC236}">
                <a16:creationId xmlns:a16="http://schemas.microsoft.com/office/drawing/2014/main" id="{BC1AAF07-B6F2-44BE-AD96-E71943A3A2AA}"/>
              </a:ext>
            </a:extLst>
          </p:cNvPr>
          <p:cNvSpPr>
            <a:spLocks noGrp="1"/>
          </p:cNvSpPr>
          <p:nvPr>
            <p:ph type="body" sz="quarter" idx="29" hasCustomPrompt="1"/>
          </p:nvPr>
        </p:nvSpPr>
        <p:spPr>
          <a:xfrm>
            <a:off x="8222526" y="1428750"/>
            <a:ext cx="3240000" cy="184666"/>
          </a:xfrm>
          <a:prstGeom prst="rect">
            <a:avLst/>
          </a:prstGeom>
          <a:noFill/>
        </p:spPr>
        <p:txBody>
          <a:bodyPr wrap="square" anchor="t" anchorCtr="0">
            <a:spAutoFit/>
          </a:bodyPr>
          <a:lstStyle>
            <a:lvl1pPr algn="l">
              <a:lnSpc>
                <a:spcPct val="100000"/>
              </a:lnSpc>
              <a:spcBef>
                <a:spcPts val="0"/>
              </a:spcBef>
              <a:defRPr sz="12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cxnSp>
        <p:nvCxnSpPr>
          <p:cNvPr id="23" name="Gerader Verbinder 22">
            <a:extLst>
              <a:ext uri="{FF2B5EF4-FFF2-40B4-BE49-F238E27FC236}">
                <a16:creationId xmlns:a16="http://schemas.microsoft.com/office/drawing/2014/main" id="{41FDB7A2-E582-4CB8-9D35-BBCC1F228FE5}"/>
              </a:ext>
            </a:extLst>
          </p:cNvPr>
          <p:cNvCxnSpPr/>
          <p:nvPr/>
        </p:nvCxnSpPr>
        <p:spPr>
          <a:xfrm>
            <a:off x="720000" y="1908000"/>
            <a:ext cx="3240000" cy="0"/>
          </a:xfrm>
          <a:prstGeom prst="line">
            <a:avLst/>
          </a:prstGeom>
          <a:ln w="10160"/>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8F0B2EB3-3D3A-4F8A-98DB-0FFB9AF1099D}"/>
              </a:ext>
            </a:extLst>
          </p:cNvPr>
          <p:cNvCxnSpPr>
            <a:cxnSpLocks/>
          </p:cNvCxnSpPr>
          <p:nvPr/>
        </p:nvCxnSpPr>
        <p:spPr>
          <a:xfrm>
            <a:off x="4536000" y="1911000"/>
            <a:ext cx="3240000" cy="0"/>
          </a:xfrm>
          <a:prstGeom prst="line">
            <a:avLst/>
          </a:prstGeom>
          <a:ln w="10160"/>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4AB085F-3CF4-4F73-A504-C97161D74CFE}"/>
              </a:ext>
            </a:extLst>
          </p:cNvPr>
          <p:cNvCxnSpPr>
            <a:cxnSpLocks/>
          </p:cNvCxnSpPr>
          <p:nvPr/>
        </p:nvCxnSpPr>
        <p:spPr>
          <a:xfrm>
            <a:off x="8222526" y="1911000"/>
            <a:ext cx="3240000" cy="0"/>
          </a:xfrm>
          <a:prstGeom prst="line">
            <a:avLst/>
          </a:prstGeom>
          <a:ln w="1016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65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
        <p:nvSpPr>
          <p:cNvPr id="16" name="Bildplatzhalter 3">
            <a:extLst>
              <a:ext uri="{FF2B5EF4-FFF2-40B4-BE49-F238E27FC236}">
                <a16:creationId xmlns:a16="http://schemas.microsoft.com/office/drawing/2014/main" id="{C9FCC737-52B2-4556-A695-0F3F2FD547B2}"/>
              </a:ext>
            </a:extLst>
          </p:cNvPr>
          <p:cNvSpPr>
            <a:spLocks noGrp="1"/>
          </p:cNvSpPr>
          <p:nvPr>
            <p:ph type="pic" sz="quarter" idx="14"/>
          </p:nvPr>
        </p:nvSpPr>
        <p:spPr>
          <a:xfrm>
            <a:off x="720000" y="1439999"/>
            <a:ext cx="3240000" cy="1800000"/>
          </a:xfrm>
          <a:noFill/>
        </p:spPr>
        <p:txBody>
          <a:bodyPr>
            <a:noAutofit/>
          </a:bodyPr>
          <a:lstStyle/>
          <a:p>
            <a:r>
              <a:rPr lang="de-DE"/>
              <a:t>Bild durch Klicken auf Symbol hinzufügen</a:t>
            </a:r>
            <a:endParaRPr lang="de-DE" dirty="0"/>
          </a:p>
        </p:txBody>
      </p:sp>
      <p:sp>
        <p:nvSpPr>
          <p:cNvPr id="26" name="Bildplatzhalter 3">
            <a:extLst>
              <a:ext uri="{FF2B5EF4-FFF2-40B4-BE49-F238E27FC236}">
                <a16:creationId xmlns:a16="http://schemas.microsoft.com/office/drawing/2014/main" id="{1EA4D78C-C8B6-40BA-A6BE-D65EE5F1BB5B}"/>
              </a:ext>
            </a:extLst>
          </p:cNvPr>
          <p:cNvSpPr>
            <a:spLocks noGrp="1"/>
          </p:cNvSpPr>
          <p:nvPr>
            <p:ph type="pic" sz="quarter" idx="17"/>
          </p:nvPr>
        </p:nvSpPr>
        <p:spPr>
          <a:xfrm>
            <a:off x="4514280" y="1439999"/>
            <a:ext cx="3240000" cy="1800000"/>
          </a:xfrm>
          <a:noFill/>
        </p:spPr>
        <p:txBody>
          <a:bodyPr>
            <a:noAutofit/>
          </a:bodyPr>
          <a:lstStyle/>
          <a:p>
            <a:r>
              <a:rPr lang="de-DE"/>
              <a:t>Bild durch Klicken auf Symbol hinzufügen</a:t>
            </a:r>
            <a:endParaRPr lang="de-DE" dirty="0"/>
          </a:p>
        </p:txBody>
      </p:sp>
      <p:sp>
        <p:nvSpPr>
          <p:cNvPr id="27" name="Bildplatzhalter 3">
            <a:extLst>
              <a:ext uri="{FF2B5EF4-FFF2-40B4-BE49-F238E27FC236}">
                <a16:creationId xmlns:a16="http://schemas.microsoft.com/office/drawing/2014/main" id="{3CCFA9FD-C547-4C95-9880-791D85E6AC30}"/>
              </a:ext>
            </a:extLst>
          </p:cNvPr>
          <p:cNvSpPr>
            <a:spLocks noGrp="1"/>
          </p:cNvSpPr>
          <p:nvPr>
            <p:ph type="pic" sz="quarter" idx="20"/>
          </p:nvPr>
        </p:nvSpPr>
        <p:spPr>
          <a:xfrm>
            <a:off x="8185263" y="1439999"/>
            <a:ext cx="3240000" cy="1800000"/>
          </a:xfrm>
          <a:noFill/>
        </p:spPr>
        <p:txBody>
          <a:bodyPr>
            <a:noAutofit/>
          </a:bodyPr>
          <a:lstStyle/>
          <a:p>
            <a:r>
              <a:rPr lang="de-DE"/>
              <a:t>Bild durch Klicken auf Symbol hinzufügen</a:t>
            </a:r>
            <a:endParaRPr lang="de-DE" dirty="0"/>
          </a:p>
        </p:txBody>
      </p:sp>
      <p:sp>
        <p:nvSpPr>
          <p:cNvPr id="28" name="Textplatzhalter 5">
            <a:extLst>
              <a:ext uri="{FF2B5EF4-FFF2-40B4-BE49-F238E27FC236}">
                <a16:creationId xmlns:a16="http://schemas.microsoft.com/office/drawing/2014/main" id="{A40D737F-A823-4768-B0B1-F2467A6153E7}"/>
              </a:ext>
            </a:extLst>
          </p:cNvPr>
          <p:cNvSpPr>
            <a:spLocks noGrp="1"/>
          </p:cNvSpPr>
          <p:nvPr>
            <p:ph type="body" sz="quarter" idx="21" hasCustomPrompt="1"/>
          </p:nvPr>
        </p:nvSpPr>
        <p:spPr>
          <a:xfrm>
            <a:off x="720000" y="3237570"/>
            <a:ext cx="3240000" cy="360000"/>
          </a:xfrm>
          <a:prstGeom prst="rect">
            <a:avLst/>
          </a:prstGeom>
          <a:solidFill>
            <a:schemeClr val="accent2"/>
          </a:solidFill>
        </p:spPr>
        <p:txBody>
          <a:bodyPr wrap="square" anchor="ctr" anchorCtr="0">
            <a:noAutofit/>
          </a:bodyPr>
          <a:lstStyle>
            <a:lvl1pPr algn="ctr">
              <a:lnSpc>
                <a:spcPct val="100000"/>
              </a:lnSpc>
              <a:spcBef>
                <a:spcPts val="0"/>
              </a:spcBef>
              <a:defRPr sz="1200" b="0">
                <a:solidFill>
                  <a:schemeClr val="bg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29" name="Textplatzhalter 5">
            <a:extLst>
              <a:ext uri="{FF2B5EF4-FFF2-40B4-BE49-F238E27FC236}">
                <a16:creationId xmlns:a16="http://schemas.microsoft.com/office/drawing/2014/main" id="{F6FB9A27-96EB-42D6-B41C-DDB6E915FC05}"/>
              </a:ext>
            </a:extLst>
          </p:cNvPr>
          <p:cNvSpPr>
            <a:spLocks noGrp="1"/>
          </p:cNvSpPr>
          <p:nvPr>
            <p:ph type="body" sz="quarter" idx="27" hasCustomPrompt="1"/>
          </p:nvPr>
        </p:nvSpPr>
        <p:spPr>
          <a:xfrm>
            <a:off x="4514280" y="3237570"/>
            <a:ext cx="3240000" cy="360000"/>
          </a:xfrm>
          <a:prstGeom prst="rect">
            <a:avLst/>
          </a:prstGeom>
          <a:solidFill>
            <a:schemeClr val="accent2"/>
          </a:solidFill>
        </p:spPr>
        <p:txBody>
          <a:bodyPr wrap="square" anchor="ctr" anchorCtr="0">
            <a:noAutofit/>
          </a:bodyPr>
          <a:lstStyle>
            <a:lvl1pPr algn="ctr">
              <a:lnSpc>
                <a:spcPct val="100000"/>
              </a:lnSpc>
              <a:spcBef>
                <a:spcPts val="0"/>
              </a:spcBef>
              <a:defRPr sz="1200" b="0">
                <a:solidFill>
                  <a:schemeClr val="bg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30" name="Textplatzhalter 5">
            <a:extLst>
              <a:ext uri="{FF2B5EF4-FFF2-40B4-BE49-F238E27FC236}">
                <a16:creationId xmlns:a16="http://schemas.microsoft.com/office/drawing/2014/main" id="{BBDA66EB-9CDB-40C5-A4A4-272C07C93948}"/>
              </a:ext>
            </a:extLst>
          </p:cNvPr>
          <p:cNvSpPr>
            <a:spLocks noGrp="1"/>
          </p:cNvSpPr>
          <p:nvPr>
            <p:ph type="body" sz="quarter" idx="28" hasCustomPrompt="1"/>
          </p:nvPr>
        </p:nvSpPr>
        <p:spPr>
          <a:xfrm>
            <a:off x="8185263" y="3237570"/>
            <a:ext cx="3240000" cy="360000"/>
          </a:xfrm>
          <a:prstGeom prst="rect">
            <a:avLst/>
          </a:prstGeom>
          <a:solidFill>
            <a:schemeClr val="accent2"/>
          </a:solidFill>
        </p:spPr>
        <p:txBody>
          <a:bodyPr wrap="square" anchor="ctr" anchorCtr="0">
            <a:noAutofit/>
          </a:bodyPr>
          <a:lstStyle>
            <a:lvl1pPr algn="ctr">
              <a:lnSpc>
                <a:spcPct val="100000"/>
              </a:lnSpc>
              <a:spcBef>
                <a:spcPts val="0"/>
              </a:spcBef>
              <a:defRPr sz="1200" b="0">
                <a:solidFill>
                  <a:schemeClr val="bg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31" name="Textplatzhalter 5">
            <a:extLst>
              <a:ext uri="{FF2B5EF4-FFF2-40B4-BE49-F238E27FC236}">
                <a16:creationId xmlns:a16="http://schemas.microsoft.com/office/drawing/2014/main" id="{8E8B7934-0082-42FF-805E-CEE2ED084288}"/>
              </a:ext>
            </a:extLst>
          </p:cNvPr>
          <p:cNvSpPr>
            <a:spLocks noGrp="1"/>
          </p:cNvSpPr>
          <p:nvPr>
            <p:ph type="body" sz="quarter" idx="29" hasCustomPrompt="1"/>
          </p:nvPr>
        </p:nvSpPr>
        <p:spPr>
          <a:xfrm>
            <a:off x="723869" y="3813571"/>
            <a:ext cx="3240000" cy="2160000"/>
          </a:xfrm>
          <a:prstGeom prst="rect">
            <a:avLst/>
          </a:prstGeom>
          <a:noFill/>
        </p:spPr>
        <p:txBody>
          <a:bodyPr wrap="square" lIns="0" tIns="0" rIns="0" bIns="0" anchor="t" anchorCtr="0">
            <a:noAutofit/>
          </a:bodyPr>
          <a:lstStyle>
            <a:lvl1pPr algn="l">
              <a:lnSpc>
                <a:spcPct val="120000"/>
              </a:lnSpc>
              <a:spcBef>
                <a:spcPts val="0"/>
              </a:spcBef>
              <a:defRPr sz="1200" b="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Text</a:t>
            </a:r>
          </a:p>
        </p:txBody>
      </p:sp>
      <p:sp>
        <p:nvSpPr>
          <p:cNvPr id="32" name="Textplatzhalter 5">
            <a:extLst>
              <a:ext uri="{FF2B5EF4-FFF2-40B4-BE49-F238E27FC236}">
                <a16:creationId xmlns:a16="http://schemas.microsoft.com/office/drawing/2014/main" id="{5E04E1E1-4706-444D-AFDB-56271BCACD11}"/>
              </a:ext>
            </a:extLst>
          </p:cNvPr>
          <p:cNvSpPr>
            <a:spLocks noGrp="1"/>
          </p:cNvSpPr>
          <p:nvPr>
            <p:ph type="body" sz="quarter" idx="30" hasCustomPrompt="1"/>
          </p:nvPr>
        </p:nvSpPr>
        <p:spPr>
          <a:xfrm>
            <a:off x="4514280" y="3813571"/>
            <a:ext cx="3240000" cy="2160000"/>
          </a:xfrm>
          <a:prstGeom prst="rect">
            <a:avLst/>
          </a:prstGeom>
          <a:noFill/>
        </p:spPr>
        <p:txBody>
          <a:bodyPr wrap="square" lIns="0" tIns="0" rIns="0" bIns="0" anchor="t" anchorCtr="0">
            <a:noAutofit/>
          </a:bodyPr>
          <a:lstStyle>
            <a:lvl1pPr algn="l">
              <a:lnSpc>
                <a:spcPct val="120000"/>
              </a:lnSpc>
              <a:spcBef>
                <a:spcPts val="0"/>
              </a:spcBef>
              <a:defRPr sz="1200" b="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Text</a:t>
            </a:r>
          </a:p>
        </p:txBody>
      </p:sp>
      <p:sp>
        <p:nvSpPr>
          <p:cNvPr id="33" name="Textplatzhalter 5">
            <a:extLst>
              <a:ext uri="{FF2B5EF4-FFF2-40B4-BE49-F238E27FC236}">
                <a16:creationId xmlns:a16="http://schemas.microsoft.com/office/drawing/2014/main" id="{46E2F877-5582-4E3E-A472-E4EB2A810986}"/>
              </a:ext>
            </a:extLst>
          </p:cNvPr>
          <p:cNvSpPr>
            <a:spLocks noGrp="1"/>
          </p:cNvSpPr>
          <p:nvPr>
            <p:ph type="body" sz="quarter" idx="31" hasCustomPrompt="1"/>
          </p:nvPr>
        </p:nvSpPr>
        <p:spPr>
          <a:xfrm>
            <a:off x="8185263" y="3813571"/>
            <a:ext cx="3240000" cy="2160000"/>
          </a:xfrm>
          <a:prstGeom prst="rect">
            <a:avLst/>
          </a:prstGeom>
          <a:noFill/>
        </p:spPr>
        <p:txBody>
          <a:bodyPr wrap="square" lIns="0" tIns="0" rIns="0" bIns="0" anchor="t" anchorCtr="0">
            <a:noAutofit/>
          </a:bodyPr>
          <a:lstStyle>
            <a:lvl1pPr algn="l">
              <a:lnSpc>
                <a:spcPct val="120000"/>
              </a:lnSpc>
              <a:spcBef>
                <a:spcPts val="0"/>
              </a:spcBef>
              <a:defRPr sz="1200" b="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Text</a:t>
            </a:r>
          </a:p>
        </p:txBody>
      </p:sp>
    </p:spTree>
    <p:extLst>
      <p:ext uri="{BB962C8B-B14F-4D97-AF65-F5344CB8AC3E}">
        <p14:creationId xmlns:p14="http://schemas.microsoft.com/office/powerpoint/2010/main" val="270460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Overlay Tex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00300" cy="648000"/>
          </a:xfrm>
        </p:spPr>
        <p:txBody>
          <a:bodyPr>
            <a:noAutofit/>
          </a:bodyPr>
          <a:lstStyle/>
          <a:p>
            <a:r>
              <a:rPr lang="de-DE"/>
              <a:t>Mastertitelformat bearbeiten</a:t>
            </a:r>
            <a:endParaRPr lang="de-DE" dirty="0"/>
          </a:p>
        </p:txBody>
      </p:sp>
      <p:sp>
        <p:nvSpPr>
          <p:cNvPr id="9" name="Datumsplatzhalter 8"/>
          <p:cNvSpPr>
            <a:spLocks noGrp="1"/>
          </p:cNvSpPr>
          <p:nvPr>
            <p:ph type="dt" sz="half" idx="10"/>
          </p:nvPr>
        </p:nvSpPr>
        <p:spPr/>
        <p:txBody>
          <a:bodyPr/>
          <a:lstStyle/>
          <a:p>
            <a:endParaRPr lang="de-DE"/>
          </a:p>
        </p:txBody>
      </p:sp>
      <p:sp>
        <p:nvSpPr>
          <p:cNvPr id="10" name="Fußzeilenplatzhalter 9"/>
          <p:cNvSpPr>
            <a:spLocks noGrp="1"/>
          </p:cNvSpPr>
          <p:nvPr>
            <p:ph type="ftr" sz="quarter" idx="11"/>
          </p:nvPr>
        </p:nvSpPr>
        <p:spPr/>
        <p:txBody>
          <a:bodyPr/>
          <a:lstStyle/>
          <a:p>
            <a:r>
              <a:rPr lang="de-DE"/>
              <a:t>Anleitung zur Registrierung in SAP Ariba für Lieferanten</a:t>
            </a:r>
            <a:endParaRPr lang="de-DE" dirty="0"/>
          </a:p>
        </p:txBody>
      </p:sp>
      <p:sp>
        <p:nvSpPr>
          <p:cNvPr id="11" name="Foliennummernplatzhalter 10"/>
          <p:cNvSpPr>
            <a:spLocks noGrp="1"/>
          </p:cNvSpPr>
          <p:nvPr>
            <p:ph type="sldNum" sz="quarter" idx="12"/>
          </p:nvPr>
        </p:nvSpPr>
        <p:spPr/>
        <p:txBody>
          <a:bodyPr/>
          <a:lstStyle/>
          <a:p>
            <a:fld id="{20DCF9E9-5269-43D5-931C-BE7600162F34}" type="slidenum">
              <a:rPr lang="de-DE" smtClean="0"/>
              <a:t>‹Nr.›</a:t>
            </a:fld>
            <a:endParaRPr lang="de-DE"/>
          </a:p>
        </p:txBody>
      </p:sp>
      <p:sp>
        <p:nvSpPr>
          <p:cNvPr id="7" name="Bildplatzhalter 10">
            <a:extLst>
              <a:ext uri="{FF2B5EF4-FFF2-40B4-BE49-F238E27FC236}">
                <a16:creationId xmlns:a16="http://schemas.microsoft.com/office/drawing/2014/main" id="{38540A97-F578-4C72-90FC-F580939F4126}"/>
              </a:ext>
            </a:extLst>
          </p:cNvPr>
          <p:cNvSpPr>
            <a:spLocks noGrp="1"/>
          </p:cNvSpPr>
          <p:nvPr>
            <p:ph type="pic" sz="quarter" idx="14"/>
          </p:nvPr>
        </p:nvSpPr>
        <p:spPr>
          <a:xfrm>
            <a:off x="720000" y="988560"/>
            <a:ext cx="11472000" cy="5337595"/>
          </a:xfrm>
          <a:prstGeom prst="rect">
            <a:avLst/>
          </a:prstGeom>
        </p:spPr>
        <p:txBody>
          <a:bodyPr/>
          <a:lstStyle/>
          <a:p>
            <a:r>
              <a:rPr lang="de-DE"/>
              <a:t>Bild durch Klicken auf Symbol hinzufügen</a:t>
            </a:r>
            <a:endParaRPr lang="de-DE" dirty="0"/>
          </a:p>
        </p:txBody>
      </p:sp>
      <p:sp>
        <p:nvSpPr>
          <p:cNvPr id="8" name="Textplatzhalter 6">
            <a:extLst>
              <a:ext uri="{FF2B5EF4-FFF2-40B4-BE49-F238E27FC236}">
                <a16:creationId xmlns:a16="http://schemas.microsoft.com/office/drawing/2014/main" id="{7BCE9F91-B151-416F-80F5-3AF6F5BF0352}"/>
              </a:ext>
            </a:extLst>
          </p:cNvPr>
          <p:cNvSpPr>
            <a:spLocks noGrp="1"/>
          </p:cNvSpPr>
          <p:nvPr>
            <p:ph type="body" sz="quarter" idx="18"/>
          </p:nvPr>
        </p:nvSpPr>
        <p:spPr>
          <a:xfrm>
            <a:off x="6720000" y="1440000"/>
            <a:ext cx="5472000" cy="1800000"/>
          </a:xfrm>
          <a:solidFill>
            <a:srgbClr val="383C3D">
              <a:alpha val="90000"/>
            </a:srgbClr>
          </a:solidFill>
        </p:spPr>
        <p:txBody>
          <a:bodyPr lIns="108000" tIns="108000" rIns="108000" bIns="108000">
            <a:noAutofit/>
          </a:bodyPr>
          <a:lstStyle>
            <a:lvl1pPr marL="0" indent="0" fontAlgn="t" latinLnBrk="0">
              <a:lnSpc>
                <a:spcPts val="1800"/>
              </a:lnSpc>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Tree>
    <p:extLst>
      <p:ext uri="{BB962C8B-B14F-4D97-AF65-F5344CB8AC3E}">
        <p14:creationId xmlns:p14="http://schemas.microsoft.com/office/powerpoint/2010/main" val="175782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endParaRPr lang="de-DE"/>
          </a:p>
        </p:txBody>
      </p:sp>
      <p:sp>
        <p:nvSpPr>
          <p:cNvPr id="9" name="Fußzeilenplatzhalter 8"/>
          <p:cNvSpPr>
            <a:spLocks noGrp="1"/>
          </p:cNvSpPr>
          <p:nvPr>
            <p:ph type="ftr" sz="quarter" idx="11"/>
          </p:nvPr>
        </p:nvSpPr>
        <p:spPr/>
        <p:txBody>
          <a:bodyPr/>
          <a:lstStyle/>
          <a:p>
            <a:r>
              <a:rPr lang="de-DE"/>
              <a:t>Anleitung zur Registrierung in SAP Ariba für Lieferanten</a:t>
            </a:r>
            <a:endParaRPr lang="de-DE" dirty="0"/>
          </a:p>
        </p:txBody>
      </p:sp>
      <p:sp>
        <p:nvSpPr>
          <p:cNvPr id="10" name="Foliennummernplatzhalter 9"/>
          <p:cNvSpPr>
            <a:spLocks noGrp="1"/>
          </p:cNvSpPr>
          <p:nvPr>
            <p:ph type="sldNum" sz="quarter" idx="12"/>
          </p:nvPr>
        </p:nvSpPr>
        <p:spPr/>
        <p:txBody>
          <a:bodyPr/>
          <a:lstStyle/>
          <a:p>
            <a:fld id="{20DCF9E9-5269-43D5-931C-BE7600162F34}" type="slidenum">
              <a:rPr lang="de-DE" smtClean="0"/>
              <a:t>‹Nr.›</a:t>
            </a:fld>
            <a:endParaRPr lang="de-DE"/>
          </a:p>
        </p:txBody>
      </p:sp>
      <p:sp>
        <p:nvSpPr>
          <p:cNvPr id="7" name="Titel 1">
            <a:extLst>
              <a:ext uri="{FF2B5EF4-FFF2-40B4-BE49-F238E27FC236}">
                <a16:creationId xmlns:a16="http://schemas.microsoft.com/office/drawing/2014/main" id="{000C1188-D5D6-40F1-85CA-684E95880FE7}"/>
              </a:ext>
            </a:extLst>
          </p:cNvPr>
          <p:cNvSpPr>
            <a:spLocks noGrp="1"/>
          </p:cNvSpPr>
          <p:nvPr>
            <p:ph type="title"/>
          </p:nvPr>
        </p:nvSpPr>
        <p:spPr>
          <a:xfrm>
            <a:off x="720000" y="295200"/>
            <a:ext cx="9300300" cy="648000"/>
          </a:xfrm>
        </p:spPr>
        <p:txBody>
          <a:bodyPr>
            <a:noAutofit/>
          </a:bodyPr>
          <a:lstStyle/>
          <a:p>
            <a:r>
              <a:rPr lang="de-DE"/>
              <a:t>Mastertitelformat bearbeiten</a:t>
            </a:r>
          </a:p>
        </p:txBody>
      </p:sp>
    </p:spTree>
    <p:extLst>
      <p:ext uri="{BB962C8B-B14F-4D97-AF65-F5344CB8AC3E}">
        <p14:creationId xmlns:p14="http://schemas.microsoft.com/office/powerpoint/2010/main" val="3403319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297987" cy="648000"/>
          </a:xfrm>
        </p:spPr>
        <p:txBody>
          <a:bodyPr anchor="b" anchorCtr="0">
            <a:noAutofit/>
          </a:bodyPr>
          <a:lstStyle>
            <a:lvl1pPr>
              <a:defRPr sz="1600"/>
            </a:lvl1pPr>
          </a:lstStyle>
          <a:p>
            <a:r>
              <a:rPr lang="de-DE"/>
              <a:t>Mastertitelformat bearbeiten</a:t>
            </a:r>
            <a:endParaRPr lang="de-DE" dirty="0"/>
          </a:p>
        </p:txBody>
      </p:sp>
      <p:sp>
        <p:nvSpPr>
          <p:cNvPr id="3" name="Bildplatzhalter 2"/>
          <p:cNvSpPr>
            <a:spLocks noGrp="1"/>
          </p:cNvSpPr>
          <p:nvPr>
            <p:ph type="pic" idx="1"/>
          </p:nvPr>
        </p:nvSpPr>
        <p:spPr>
          <a:xfrm>
            <a:off x="5359083" y="1431925"/>
            <a:ext cx="6120000" cy="4680000"/>
          </a:xfr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720000" y="2057400"/>
            <a:ext cx="4294187" cy="4104000"/>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11" name="Datumsplatzhalter 10"/>
          <p:cNvSpPr>
            <a:spLocks noGrp="1"/>
          </p:cNvSpPr>
          <p:nvPr>
            <p:ph type="dt" sz="half" idx="10"/>
          </p:nvPr>
        </p:nvSpPr>
        <p:spPr/>
        <p:txBody>
          <a:bodyPr/>
          <a:lstStyle/>
          <a:p>
            <a:endParaRPr lang="de-DE"/>
          </a:p>
        </p:txBody>
      </p:sp>
      <p:sp>
        <p:nvSpPr>
          <p:cNvPr id="12" name="Fußzeilenplatzhalter 11"/>
          <p:cNvSpPr>
            <a:spLocks noGrp="1"/>
          </p:cNvSpPr>
          <p:nvPr>
            <p:ph type="ftr" sz="quarter" idx="11"/>
          </p:nvPr>
        </p:nvSpPr>
        <p:spPr/>
        <p:txBody>
          <a:bodyPr/>
          <a:lstStyle/>
          <a:p>
            <a:r>
              <a:rPr lang="de-DE"/>
              <a:t>Anleitung zur Registrierung in SAP Ariba für Lieferanten</a:t>
            </a:r>
            <a:endParaRPr lang="de-DE" dirty="0"/>
          </a:p>
        </p:txBody>
      </p:sp>
      <p:sp>
        <p:nvSpPr>
          <p:cNvPr id="13" name="Foliennummernplatzhalter 12"/>
          <p:cNvSpPr>
            <a:spLocks noGrp="1"/>
          </p:cNvSpPr>
          <p:nvPr>
            <p:ph type="sldNum" sz="quarter" idx="12"/>
          </p:nvPr>
        </p:nvSpPr>
        <p:spPr/>
        <p:txBody>
          <a:bodyPr/>
          <a:lstStyle/>
          <a:p>
            <a:fld id="{20DCF9E9-5269-43D5-931C-BE7600162F34}" type="slidenum">
              <a:rPr lang="de-DE" smtClean="0"/>
              <a:t>‹Nr.›</a:t>
            </a:fld>
            <a:endParaRPr lang="de-DE"/>
          </a:p>
        </p:txBody>
      </p:sp>
      <p:sp>
        <p:nvSpPr>
          <p:cNvPr id="8" name="Textplatzhalter 2">
            <a:extLst>
              <a:ext uri="{FF2B5EF4-FFF2-40B4-BE49-F238E27FC236}">
                <a16:creationId xmlns:a16="http://schemas.microsoft.com/office/drawing/2014/main" id="{0B0160E7-D103-42C3-8770-E94751BB86FF}"/>
              </a:ext>
            </a:extLst>
          </p:cNvPr>
          <p:cNvSpPr>
            <a:spLocks noGrp="1"/>
          </p:cNvSpPr>
          <p:nvPr>
            <p:ph type="body" idx="13"/>
          </p:nvPr>
        </p:nvSpPr>
        <p:spPr>
          <a:xfrm>
            <a:off x="720000" y="1440000"/>
            <a:ext cx="4294187" cy="617400"/>
          </a:xfrm>
        </p:spPr>
        <p:txBody>
          <a:bodyPr anchor="t" anchorCtr="0">
            <a:no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403725831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7485687" cy="648000"/>
          </a:xfrm>
        </p:spPr>
        <p:txBody>
          <a:bodyPr>
            <a:noAutofit/>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355371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312099" y="1431925"/>
            <a:ext cx="792000" cy="4745038"/>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838200" y="1431925"/>
            <a:ext cx="9289648" cy="47450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a:t>Anleitung zur Registrierung in SAP Ariba für Lieferanten</a:t>
            </a:r>
            <a:endParaRPr lang="de-DE" dirty="0"/>
          </a:p>
        </p:txBody>
      </p:sp>
      <p:sp>
        <p:nvSpPr>
          <p:cNvPr id="9" name="Foliennummernplatzhalter 8"/>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612235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bschluss Layout">
    <p:spTree>
      <p:nvGrpSpPr>
        <p:cNvPr id="1" name=""/>
        <p:cNvGrpSpPr/>
        <p:nvPr/>
      </p:nvGrpSpPr>
      <p:grpSpPr>
        <a:xfrm>
          <a:off x="0" y="0"/>
          <a:ext cx="0" cy="0"/>
          <a:chOff x="0" y="0"/>
          <a:chExt cx="0" cy="0"/>
        </a:xfrm>
      </p:grpSpPr>
      <p:sp>
        <p:nvSpPr>
          <p:cNvPr id="4" name="Hintergrund grau">
            <a:extLst>
              <a:ext uri="{FF2B5EF4-FFF2-40B4-BE49-F238E27FC236}">
                <a16:creationId xmlns:a16="http://schemas.microsoft.com/office/drawing/2014/main" id="{2A70F8A9-8643-4044-A67B-7360FB392816}"/>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7" name="Titel 1">
            <a:extLst>
              <a:ext uri="{FF2B5EF4-FFF2-40B4-BE49-F238E27FC236}">
                <a16:creationId xmlns:a16="http://schemas.microsoft.com/office/drawing/2014/main" id="{2C341F13-CA2B-409F-B6A5-8739C3CFBD49}"/>
              </a:ext>
            </a:extLst>
          </p:cNvPr>
          <p:cNvSpPr>
            <a:spLocks noGrp="1" noChangeAspect="1"/>
          </p:cNvSpPr>
          <p:nvPr>
            <p:ph type="ctrTitle"/>
          </p:nvPr>
        </p:nvSpPr>
        <p:spPr>
          <a:xfrm>
            <a:off x="1440000" y="1656000"/>
            <a:ext cx="8580300" cy="528286"/>
          </a:xfrm>
        </p:spPr>
        <p:txBody>
          <a:bodyPr wrap="square" lIns="0" tIns="0" rIns="0" bIns="0" anchor="t" anchorCtr="0">
            <a:spAutoFit/>
          </a:bodyPr>
          <a:lstStyle>
            <a:lvl1pPr algn="l">
              <a:defRPr sz="3200" b="0">
                <a:solidFill>
                  <a:srgbClr val="00A500"/>
                </a:solidFill>
              </a:defRPr>
            </a:lvl1pPr>
          </a:lstStyle>
          <a:p>
            <a:r>
              <a:rPr lang="de-DE"/>
              <a:t>Mastertitelformat bearbeiten</a:t>
            </a:r>
            <a:endParaRPr lang="de-DE" dirty="0"/>
          </a:p>
        </p:txBody>
      </p:sp>
      <p:pic>
        <p:nvPicPr>
          <p:cNvPr id="5" name="Grafik 4">
            <a:extLst>
              <a:ext uri="{FF2B5EF4-FFF2-40B4-BE49-F238E27FC236}">
                <a16:creationId xmlns:a16="http://schemas.microsoft.com/office/drawing/2014/main" id="{7238A6B5-259B-4610-A020-B68ECBF59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64935" y="298122"/>
            <a:ext cx="2552700" cy="274178"/>
          </a:xfrm>
          <a:prstGeom prst="rect">
            <a:avLst/>
          </a:prstGeom>
        </p:spPr>
      </p:pic>
    </p:spTree>
    <p:extLst>
      <p:ext uri="{BB962C8B-B14F-4D97-AF65-F5344CB8AC3E}">
        <p14:creationId xmlns:p14="http://schemas.microsoft.com/office/powerpoint/2010/main" val="418031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6" name="Hintergrund grau">
            <a:extLst>
              <a:ext uri="{FF2B5EF4-FFF2-40B4-BE49-F238E27FC236}">
                <a16:creationId xmlns:a16="http://schemas.microsoft.com/office/drawing/2014/main" id="{10791925-22D6-4AC2-BBA3-9748199D1F37}"/>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de-DE" sz="1800" b="0" i="0" dirty="0">
                <a:solidFill>
                  <a:srgbClr val="262600"/>
                </a:solidFill>
                <a:latin typeface="Verdana" panose="020B0604030504040204" pitchFamily="34" charset="0"/>
              </a:rPr>
              <a:t> </a:t>
            </a:r>
          </a:p>
        </p:txBody>
      </p:sp>
      <p:sp>
        <p:nvSpPr>
          <p:cNvPr id="2" name="Titel 1"/>
          <p:cNvSpPr>
            <a:spLocks noGrp="1" noChangeAspect="1"/>
          </p:cNvSpPr>
          <p:nvPr>
            <p:ph type="ctrTitle"/>
          </p:nvPr>
        </p:nvSpPr>
        <p:spPr>
          <a:xfrm>
            <a:off x="1440000" y="1656000"/>
            <a:ext cx="8580300" cy="528286"/>
          </a:xfrm>
        </p:spPr>
        <p:txBody>
          <a:bodyPr wrap="square" lIns="0" tIns="0" rIns="0" bIns="0" anchor="t" anchorCtr="0">
            <a:spAutoFit/>
          </a:bodyPr>
          <a:lstStyle>
            <a:lvl1pPr algn="l">
              <a:defRPr sz="3200" b="0">
                <a:solidFill>
                  <a:srgbClr val="00A500"/>
                </a:solidFill>
              </a:defRPr>
            </a:lvl1pPr>
          </a:lstStyle>
          <a:p>
            <a:r>
              <a:rPr lang="de-DE"/>
              <a:t>Mastertitelformat bearbeiten</a:t>
            </a:r>
            <a:endParaRPr lang="de-DE" dirty="0"/>
          </a:p>
        </p:txBody>
      </p:sp>
      <p:sp>
        <p:nvSpPr>
          <p:cNvPr id="3" name="Untertitel 2"/>
          <p:cNvSpPr>
            <a:spLocks noGrp="1"/>
          </p:cNvSpPr>
          <p:nvPr>
            <p:ph type="subTitle" idx="1"/>
          </p:nvPr>
        </p:nvSpPr>
        <p:spPr>
          <a:xfrm>
            <a:off x="1440000" y="2250000"/>
            <a:ext cx="8580300" cy="330155"/>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39911BF-30F7-4187-9CD3-F92C14A7CF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64935" y="298122"/>
            <a:ext cx="2552700" cy="274178"/>
          </a:xfrm>
          <a:prstGeom prst="rect">
            <a:avLst/>
          </a:prstGeom>
        </p:spPr>
      </p:pic>
    </p:spTree>
    <p:extLst>
      <p:ext uri="{BB962C8B-B14F-4D97-AF65-F5344CB8AC3E}">
        <p14:creationId xmlns:p14="http://schemas.microsoft.com/office/powerpoint/2010/main" val="1513455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365125"/>
            <a:ext cx="7560000" cy="792000"/>
          </a:xfrm>
        </p:spPr>
        <p:txBody>
          <a:bodyPr>
            <a:noAutofit/>
          </a:bodyPr>
          <a:lstStyle/>
          <a:p>
            <a:r>
              <a:rPr lang="de-DE"/>
              <a:t>Mastertitelformat bearbeiten</a:t>
            </a:r>
            <a:endParaRPr lang="de-DE" dirty="0"/>
          </a:p>
        </p:txBody>
      </p:sp>
      <p:sp>
        <p:nvSpPr>
          <p:cNvPr id="3" name="Inhaltsplatzhalter 2"/>
          <p:cNvSpPr>
            <a:spLocks noGrp="1"/>
          </p:cNvSpPr>
          <p:nvPr>
            <p:ph idx="1"/>
          </p:nvPr>
        </p:nvSpPr>
        <p:spPr>
          <a:xfrm>
            <a:off x="648000" y="1296000"/>
            <a:ext cx="7560000" cy="4896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409933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individuell">
    <p:spTree>
      <p:nvGrpSpPr>
        <p:cNvPr id="1" name=""/>
        <p:cNvGrpSpPr/>
        <p:nvPr/>
      </p:nvGrpSpPr>
      <p:grpSpPr>
        <a:xfrm>
          <a:off x="0" y="0"/>
          <a:ext cx="0" cy="0"/>
          <a:chOff x="0" y="0"/>
          <a:chExt cx="0" cy="0"/>
        </a:xfrm>
      </p:grpSpPr>
      <p:sp>
        <p:nvSpPr>
          <p:cNvPr id="14" name="Hintergrund grau">
            <a:extLst>
              <a:ext uri="{FF2B5EF4-FFF2-40B4-BE49-F238E27FC236}">
                <a16:creationId xmlns:a16="http://schemas.microsoft.com/office/drawing/2014/main" id="{A43B5AFC-BB22-4612-8FB6-224542B0CF4E}"/>
              </a:ext>
            </a:extLst>
          </p:cNvPr>
          <p:cNvSpPr/>
          <p:nvPr/>
        </p:nvSpPr>
        <p:spPr>
          <a:xfrm>
            <a:off x="0" y="720000"/>
            <a:ext cx="12192000" cy="6138000"/>
          </a:xfrm>
          <a:prstGeom prst="rect">
            <a:avLst/>
          </a:prstGeom>
          <a:blipFill>
            <a:blip r:embed="rId2"/>
            <a:stretch>
              <a:fillRect/>
            </a:stretch>
          </a:blipFill>
          <a:ln>
            <a:noFill/>
          </a:ln>
          <a:effectLst>
            <a:softEdge rad="0"/>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de-DE" sz="1800" b="0" i="0" dirty="0">
                <a:solidFill>
                  <a:srgbClr val="262600"/>
                </a:solidFill>
                <a:latin typeface="Verdana" panose="020B0604030504040204" pitchFamily="34" charset="0"/>
              </a:rPr>
              <a:t> </a:t>
            </a:r>
          </a:p>
        </p:txBody>
      </p:sp>
      <p:sp>
        <p:nvSpPr>
          <p:cNvPr id="20" name="Hintergrund grau">
            <a:extLst>
              <a:ext uri="{FF2B5EF4-FFF2-40B4-BE49-F238E27FC236}">
                <a16:creationId xmlns:a16="http://schemas.microsoft.com/office/drawing/2014/main" id="{6C6A08FA-A22D-45CF-B8AD-F6DF173C159C}"/>
              </a:ext>
            </a:extLst>
          </p:cNvPr>
          <p:cNvSpPr/>
          <p:nvPr/>
        </p:nvSpPr>
        <p:spPr>
          <a:xfrm>
            <a:off x="1260000" y="1584000"/>
            <a:ext cx="10932000" cy="1260000"/>
          </a:xfrm>
          <a:prstGeom prst="rect">
            <a:avLst/>
          </a:prstGeom>
          <a:solidFill>
            <a:srgbClr val="383C3D">
              <a:alpha val="90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1800" b="0" i="0" dirty="0">
                <a:solidFill>
                  <a:srgbClr val="262600"/>
                </a:solidFill>
                <a:latin typeface="Verdana" panose="020B0604030504040204" pitchFamily="34" charset="0"/>
              </a:rPr>
              <a:t> </a:t>
            </a:r>
          </a:p>
        </p:txBody>
      </p:sp>
      <p:sp>
        <p:nvSpPr>
          <p:cNvPr id="3" name="Untertitel 2"/>
          <p:cNvSpPr>
            <a:spLocks noGrp="1"/>
          </p:cNvSpPr>
          <p:nvPr>
            <p:ph type="subTitle" idx="1"/>
          </p:nvPr>
        </p:nvSpPr>
        <p:spPr>
          <a:xfrm>
            <a:off x="1444625" y="2250000"/>
            <a:ext cx="8575675" cy="330155"/>
          </a:xfrm>
        </p:spPr>
        <p:txBody>
          <a:bodyPr wrap="square" lIns="0" tIns="0" rIns="0" bIns="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9" name="Titel 1">
            <a:extLst>
              <a:ext uri="{FF2B5EF4-FFF2-40B4-BE49-F238E27FC236}">
                <a16:creationId xmlns:a16="http://schemas.microsoft.com/office/drawing/2014/main" id="{4F7F9248-DA1E-4F23-A097-1D0857ECC028}"/>
              </a:ext>
            </a:extLst>
          </p:cNvPr>
          <p:cNvSpPr>
            <a:spLocks noGrp="1"/>
          </p:cNvSpPr>
          <p:nvPr>
            <p:ph type="ctrTitle"/>
          </p:nvPr>
        </p:nvSpPr>
        <p:spPr>
          <a:xfrm>
            <a:off x="1440000" y="1656000"/>
            <a:ext cx="8580300" cy="528286"/>
          </a:xfrm>
        </p:spPr>
        <p:txBody>
          <a:bodyPr lIns="0" tIns="0" rIns="0" bIns="0" anchor="t" anchorCtr="0">
            <a:spAutoFit/>
          </a:bodyPr>
          <a:lstStyle>
            <a:lvl1pPr algn="l">
              <a:defRPr sz="3200" b="0">
                <a:solidFill>
                  <a:schemeClr val="accent1"/>
                </a:solidFill>
              </a:defRPr>
            </a:lvl1pPr>
          </a:lstStyle>
          <a:p>
            <a:r>
              <a:rPr lang="de-DE"/>
              <a:t>Mastertitelformat bearbeiten</a:t>
            </a:r>
            <a:endParaRPr lang="de-DE" dirty="0"/>
          </a:p>
        </p:txBody>
      </p:sp>
      <p:pic>
        <p:nvPicPr>
          <p:cNvPr id="8" name="Grafik 7">
            <a:extLst>
              <a:ext uri="{FF2B5EF4-FFF2-40B4-BE49-F238E27FC236}">
                <a16:creationId xmlns:a16="http://schemas.microsoft.com/office/drawing/2014/main" id="{F836340A-1736-4ED1-B5B4-4CAE756B0E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64935" y="298122"/>
            <a:ext cx="2552700" cy="274178"/>
          </a:xfrm>
          <a:prstGeom prst="rect">
            <a:avLst/>
          </a:prstGeom>
        </p:spPr>
      </p:pic>
    </p:spTree>
    <p:extLst>
      <p:ext uri="{BB962C8B-B14F-4D97-AF65-F5344CB8AC3E}">
        <p14:creationId xmlns:p14="http://schemas.microsoft.com/office/powerpoint/2010/main" val="32836546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F7ED61BC-46F6-4FAC-BE92-CB903FD37F28}"/>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Box 5">
            <a:extLst>
              <a:ext uri="{FF2B5EF4-FFF2-40B4-BE49-F238E27FC236}">
                <a16:creationId xmlns:a16="http://schemas.microsoft.com/office/drawing/2014/main" id="{370D1C6F-ADEA-426C-8037-DA5277290447}"/>
              </a:ext>
            </a:extLst>
          </p:cNvPr>
          <p:cNvSpPr txBox="1"/>
          <p:nvPr/>
        </p:nvSpPr>
        <p:spPr>
          <a:xfrm>
            <a:off x="1440001" y="1898478"/>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01</a:t>
            </a:r>
          </a:p>
        </p:txBody>
      </p:sp>
      <p:sp>
        <p:nvSpPr>
          <p:cNvPr id="9" name="AutoShape 15">
            <a:extLst>
              <a:ext uri="{FF2B5EF4-FFF2-40B4-BE49-F238E27FC236}">
                <a16:creationId xmlns:a16="http://schemas.microsoft.com/office/drawing/2014/main" id="{9077C80C-8D3F-41A0-81F9-70C54B90E4B8}"/>
              </a:ext>
            </a:extLst>
          </p:cNvPr>
          <p:cNvSpPr/>
          <p:nvPr/>
        </p:nvSpPr>
        <p:spPr>
          <a:xfrm>
            <a:off x="1440001" y="1890000"/>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3" name="AutoShape 16">
            <a:extLst>
              <a:ext uri="{FF2B5EF4-FFF2-40B4-BE49-F238E27FC236}">
                <a16:creationId xmlns:a16="http://schemas.microsoft.com/office/drawing/2014/main" id="{BB351266-4E8D-4CAB-A756-CBAD79FF1EB6}"/>
              </a:ext>
            </a:extLst>
          </p:cNvPr>
          <p:cNvSpPr/>
          <p:nvPr/>
        </p:nvSpPr>
        <p:spPr>
          <a:xfrm>
            <a:off x="1440001" y="2809508"/>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4" name="AutoShape 17">
            <a:extLst>
              <a:ext uri="{FF2B5EF4-FFF2-40B4-BE49-F238E27FC236}">
                <a16:creationId xmlns:a16="http://schemas.microsoft.com/office/drawing/2014/main" id="{D50BB6F9-3EDF-4A50-814D-60AD7103D212}"/>
              </a:ext>
            </a:extLst>
          </p:cNvPr>
          <p:cNvSpPr/>
          <p:nvPr/>
        </p:nvSpPr>
        <p:spPr>
          <a:xfrm>
            <a:off x="1440001" y="3729015"/>
            <a:ext cx="4320000" cy="0"/>
          </a:xfrm>
          <a:prstGeom prst="line">
            <a:avLst/>
          </a:prstGeom>
          <a:ln w="6350" cap="rnd">
            <a:solidFill>
              <a:schemeClr val="bg1"/>
            </a:solidFill>
            <a:prstDash val="solid"/>
            <a:headEnd type="none" w="sm" len="sm"/>
            <a:tailEnd type="none" w="sm" len="sm"/>
          </a:ln>
        </p:spPr>
      </p:sp>
      <p:sp>
        <p:nvSpPr>
          <p:cNvPr id="15" name="TextBox 5">
            <a:extLst>
              <a:ext uri="{FF2B5EF4-FFF2-40B4-BE49-F238E27FC236}">
                <a16:creationId xmlns:a16="http://schemas.microsoft.com/office/drawing/2014/main" id="{1959AE01-86BF-4960-B30A-75B4894FD4AE}"/>
              </a:ext>
            </a:extLst>
          </p:cNvPr>
          <p:cNvSpPr txBox="1"/>
          <p:nvPr/>
        </p:nvSpPr>
        <p:spPr>
          <a:xfrm>
            <a:off x="1440001" y="2831569"/>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02</a:t>
            </a:r>
          </a:p>
        </p:txBody>
      </p:sp>
      <p:sp>
        <p:nvSpPr>
          <p:cNvPr id="16" name="TextBox 5">
            <a:extLst>
              <a:ext uri="{FF2B5EF4-FFF2-40B4-BE49-F238E27FC236}">
                <a16:creationId xmlns:a16="http://schemas.microsoft.com/office/drawing/2014/main" id="{9A1A2E3B-1CF2-490E-8A31-98335981FF66}"/>
              </a:ext>
            </a:extLst>
          </p:cNvPr>
          <p:cNvSpPr txBox="1"/>
          <p:nvPr/>
        </p:nvSpPr>
        <p:spPr>
          <a:xfrm>
            <a:off x="1440001" y="3744922"/>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03</a:t>
            </a:r>
          </a:p>
        </p:txBody>
      </p:sp>
      <p:sp>
        <p:nvSpPr>
          <p:cNvPr id="17" name="TextBox 5">
            <a:extLst>
              <a:ext uri="{FF2B5EF4-FFF2-40B4-BE49-F238E27FC236}">
                <a16:creationId xmlns:a16="http://schemas.microsoft.com/office/drawing/2014/main" id="{5C6ADBE9-C057-4D40-BF55-34987FDB7552}"/>
              </a:ext>
            </a:extLst>
          </p:cNvPr>
          <p:cNvSpPr txBox="1"/>
          <p:nvPr/>
        </p:nvSpPr>
        <p:spPr>
          <a:xfrm>
            <a:off x="1440001" y="4658275"/>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04</a:t>
            </a:r>
          </a:p>
        </p:txBody>
      </p:sp>
      <p:sp>
        <p:nvSpPr>
          <p:cNvPr id="18" name="AutoShape 15">
            <a:extLst>
              <a:ext uri="{FF2B5EF4-FFF2-40B4-BE49-F238E27FC236}">
                <a16:creationId xmlns:a16="http://schemas.microsoft.com/office/drawing/2014/main" id="{5843FA86-76A8-4878-9908-FE8367952B30}"/>
              </a:ext>
            </a:extLst>
          </p:cNvPr>
          <p:cNvSpPr/>
          <p:nvPr/>
        </p:nvSpPr>
        <p:spPr>
          <a:xfrm>
            <a:off x="1440000" y="4648521"/>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19" name="AutoShape 16">
            <a:extLst>
              <a:ext uri="{FF2B5EF4-FFF2-40B4-BE49-F238E27FC236}">
                <a16:creationId xmlns:a16="http://schemas.microsoft.com/office/drawing/2014/main" id="{6B24BC73-38F7-4250-83AE-ED659112BF99}"/>
              </a:ext>
            </a:extLst>
          </p:cNvPr>
          <p:cNvSpPr/>
          <p:nvPr/>
        </p:nvSpPr>
        <p:spPr>
          <a:xfrm flipV="1">
            <a:off x="1440001" y="5558277"/>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22" name="Textplatzhalter 5">
            <a:extLst>
              <a:ext uri="{FF2B5EF4-FFF2-40B4-BE49-F238E27FC236}">
                <a16:creationId xmlns:a16="http://schemas.microsoft.com/office/drawing/2014/main" id="{16E8136B-208B-4B66-926F-9499D91B7945}"/>
              </a:ext>
            </a:extLst>
          </p:cNvPr>
          <p:cNvSpPr>
            <a:spLocks noGrp="1"/>
          </p:cNvSpPr>
          <p:nvPr>
            <p:ph type="body" sz="quarter" idx="14" hasCustomPrompt="1"/>
          </p:nvPr>
        </p:nvSpPr>
        <p:spPr>
          <a:xfrm>
            <a:off x="1980000" y="189720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1</a:t>
            </a:r>
          </a:p>
        </p:txBody>
      </p:sp>
      <p:sp>
        <p:nvSpPr>
          <p:cNvPr id="23" name="Textplatzhalter 5">
            <a:extLst>
              <a:ext uri="{FF2B5EF4-FFF2-40B4-BE49-F238E27FC236}">
                <a16:creationId xmlns:a16="http://schemas.microsoft.com/office/drawing/2014/main" id="{CD2D05DC-09CB-4E48-8257-4E955E10A91A}"/>
              </a:ext>
            </a:extLst>
          </p:cNvPr>
          <p:cNvSpPr>
            <a:spLocks noGrp="1"/>
          </p:cNvSpPr>
          <p:nvPr>
            <p:ph type="body" sz="quarter" idx="15" hasCustomPrompt="1"/>
          </p:nvPr>
        </p:nvSpPr>
        <p:spPr>
          <a:xfrm>
            <a:off x="1980000" y="2831569"/>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2: Zweizeilige Kapitelüberschriften sind möglich</a:t>
            </a:r>
          </a:p>
        </p:txBody>
      </p:sp>
      <p:sp>
        <p:nvSpPr>
          <p:cNvPr id="24" name="Textplatzhalter 5">
            <a:extLst>
              <a:ext uri="{FF2B5EF4-FFF2-40B4-BE49-F238E27FC236}">
                <a16:creationId xmlns:a16="http://schemas.microsoft.com/office/drawing/2014/main" id="{2053EA5D-65AE-4056-B70C-68A632C92B0E}"/>
              </a:ext>
            </a:extLst>
          </p:cNvPr>
          <p:cNvSpPr>
            <a:spLocks noGrp="1"/>
          </p:cNvSpPr>
          <p:nvPr>
            <p:ph type="body" sz="quarter" idx="16" hasCustomPrompt="1"/>
          </p:nvPr>
        </p:nvSpPr>
        <p:spPr>
          <a:xfrm>
            <a:off x="1980000" y="3744922"/>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3</a:t>
            </a:r>
          </a:p>
        </p:txBody>
      </p:sp>
      <p:sp>
        <p:nvSpPr>
          <p:cNvPr id="25" name="Textplatzhalter 5">
            <a:extLst>
              <a:ext uri="{FF2B5EF4-FFF2-40B4-BE49-F238E27FC236}">
                <a16:creationId xmlns:a16="http://schemas.microsoft.com/office/drawing/2014/main" id="{97385D0C-1869-4C5C-96E9-17EFE3EE6C26}"/>
              </a:ext>
            </a:extLst>
          </p:cNvPr>
          <p:cNvSpPr>
            <a:spLocks noGrp="1"/>
          </p:cNvSpPr>
          <p:nvPr>
            <p:ph type="body" sz="quarter" idx="17" hasCustomPrompt="1"/>
          </p:nvPr>
        </p:nvSpPr>
        <p:spPr>
          <a:xfrm>
            <a:off x="1980000" y="46582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Über Folienmasteransicht können die Kapitelpunkte gelöscht oder erweitert werden. </a:t>
            </a:r>
          </a:p>
        </p:txBody>
      </p:sp>
      <p:sp>
        <p:nvSpPr>
          <p:cNvPr id="28" name="TextBox 5">
            <a:extLst>
              <a:ext uri="{FF2B5EF4-FFF2-40B4-BE49-F238E27FC236}">
                <a16:creationId xmlns:a16="http://schemas.microsoft.com/office/drawing/2014/main" id="{64FBD134-18AE-43AB-BC02-B193E051D2D2}"/>
              </a:ext>
            </a:extLst>
          </p:cNvPr>
          <p:cNvSpPr txBox="1"/>
          <p:nvPr/>
        </p:nvSpPr>
        <p:spPr>
          <a:xfrm>
            <a:off x="1440000" y="1241916"/>
            <a:ext cx="1799770" cy="234936"/>
          </a:xfrm>
          <a:prstGeom prst="rect">
            <a:avLst/>
          </a:prstGeom>
        </p:spPr>
        <p:txBody>
          <a:bodyPr wrap="square" lIns="0" tIns="0" rIns="0" bIns="0" rtlCol="0" anchor="t" anchorCtr="0">
            <a:spAutoFit/>
          </a:bodyPr>
          <a:lstStyle/>
          <a:p>
            <a:pPr algn="l">
              <a:lnSpc>
                <a:spcPts val="2000"/>
              </a:lnSpc>
              <a:spcBef>
                <a:spcPct val="0"/>
              </a:spcBef>
            </a:pPr>
            <a:r>
              <a:rPr lang="en-US" sz="1600" b="1" dirty="0">
                <a:solidFill>
                  <a:schemeClr val="bg1"/>
                </a:solidFill>
                <a:latin typeface="+mn-lt"/>
              </a:rPr>
              <a:t>AGENDA</a:t>
            </a:r>
          </a:p>
        </p:txBody>
      </p:sp>
      <p:cxnSp>
        <p:nvCxnSpPr>
          <p:cNvPr id="31" name="Gerade Verbindung 13">
            <a:extLst>
              <a:ext uri="{FF2B5EF4-FFF2-40B4-BE49-F238E27FC236}">
                <a16:creationId xmlns:a16="http://schemas.microsoft.com/office/drawing/2014/main" id="{2676E81D-3F8F-4481-B32A-C06B8A9FDE7B}"/>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29" name="Grafik 28">
            <a:extLst>
              <a:ext uri="{FF2B5EF4-FFF2-40B4-BE49-F238E27FC236}">
                <a16:creationId xmlns:a16="http://schemas.microsoft.com/office/drawing/2014/main" id="{81D5F758-829D-4918-978C-B707CB7854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130262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F7ED61BC-46F6-4FAC-BE92-CB903FD37F28}"/>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Box 5">
            <a:extLst>
              <a:ext uri="{FF2B5EF4-FFF2-40B4-BE49-F238E27FC236}">
                <a16:creationId xmlns:a16="http://schemas.microsoft.com/office/drawing/2014/main" id="{370D1C6F-ADEA-426C-8037-DA5277290447}"/>
              </a:ext>
            </a:extLst>
          </p:cNvPr>
          <p:cNvSpPr txBox="1"/>
          <p:nvPr/>
        </p:nvSpPr>
        <p:spPr>
          <a:xfrm>
            <a:off x="1440001" y="1898478"/>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01</a:t>
            </a:r>
          </a:p>
        </p:txBody>
      </p:sp>
      <p:sp>
        <p:nvSpPr>
          <p:cNvPr id="9" name="AutoShape 15">
            <a:extLst>
              <a:ext uri="{FF2B5EF4-FFF2-40B4-BE49-F238E27FC236}">
                <a16:creationId xmlns:a16="http://schemas.microsoft.com/office/drawing/2014/main" id="{9077C80C-8D3F-41A0-81F9-70C54B90E4B8}"/>
              </a:ext>
            </a:extLst>
          </p:cNvPr>
          <p:cNvSpPr/>
          <p:nvPr/>
        </p:nvSpPr>
        <p:spPr>
          <a:xfrm>
            <a:off x="1440001" y="1890000"/>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3" name="AutoShape 16">
            <a:extLst>
              <a:ext uri="{FF2B5EF4-FFF2-40B4-BE49-F238E27FC236}">
                <a16:creationId xmlns:a16="http://schemas.microsoft.com/office/drawing/2014/main" id="{BB351266-4E8D-4CAB-A756-CBAD79FF1EB6}"/>
              </a:ext>
            </a:extLst>
          </p:cNvPr>
          <p:cNvSpPr/>
          <p:nvPr/>
        </p:nvSpPr>
        <p:spPr>
          <a:xfrm>
            <a:off x="1440001" y="2809508"/>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4" name="AutoShape 17">
            <a:extLst>
              <a:ext uri="{FF2B5EF4-FFF2-40B4-BE49-F238E27FC236}">
                <a16:creationId xmlns:a16="http://schemas.microsoft.com/office/drawing/2014/main" id="{D50BB6F9-3EDF-4A50-814D-60AD7103D212}"/>
              </a:ext>
            </a:extLst>
          </p:cNvPr>
          <p:cNvSpPr/>
          <p:nvPr/>
        </p:nvSpPr>
        <p:spPr>
          <a:xfrm>
            <a:off x="1440001" y="3729015"/>
            <a:ext cx="4320000" cy="0"/>
          </a:xfrm>
          <a:prstGeom prst="line">
            <a:avLst/>
          </a:prstGeom>
          <a:ln w="6350" cap="rnd">
            <a:solidFill>
              <a:schemeClr val="bg1"/>
            </a:solidFill>
            <a:prstDash val="solid"/>
            <a:headEnd type="none" w="sm" len="sm"/>
            <a:tailEnd type="none" w="sm" len="sm"/>
          </a:ln>
        </p:spPr>
      </p:sp>
      <p:sp>
        <p:nvSpPr>
          <p:cNvPr id="15" name="TextBox 5">
            <a:extLst>
              <a:ext uri="{FF2B5EF4-FFF2-40B4-BE49-F238E27FC236}">
                <a16:creationId xmlns:a16="http://schemas.microsoft.com/office/drawing/2014/main" id="{1959AE01-86BF-4960-B30A-75B4894FD4AE}"/>
              </a:ext>
            </a:extLst>
          </p:cNvPr>
          <p:cNvSpPr txBox="1"/>
          <p:nvPr/>
        </p:nvSpPr>
        <p:spPr>
          <a:xfrm>
            <a:off x="1440001" y="2831569"/>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02</a:t>
            </a:r>
          </a:p>
        </p:txBody>
      </p:sp>
      <p:sp>
        <p:nvSpPr>
          <p:cNvPr id="16" name="TextBox 5">
            <a:extLst>
              <a:ext uri="{FF2B5EF4-FFF2-40B4-BE49-F238E27FC236}">
                <a16:creationId xmlns:a16="http://schemas.microsoft.com/office/drawing/2014/main" id="{9A1A2E3B-1CF2-490E-8A31-98335981FF66}"/>
              </a:ext>
            </a:extLst>
          </p:cNvPr>
          <p:cNvSpPr txBox="1"/>
          <p:nvPr/>
        </p:nvSpPr>
        <p:spPr>
          <a:xfrm>
            <a:off x="1440001" y="3744922"/>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03</a:t>
            </a:r>
          </a:p>
        </p:txBody>
      </p:sp>
      <p:sp>
        <p:nvSpPr>
          <p:cNvPr id="18" name="AutoShape 15">
            <a:extLst>
              <a:ext uri="{FF2B5EF4-FFF2-40B4-BE49-F238E27FC236}">
                <a16:creationId xmlns:a16="http://schemas.microsoft.com/office/drawing/2014/main" id="{5843FA86-76A8-4878-9908-FE8367952B30}"/>
              </a:ext>
            </a:extLst>
          </p:cNvPr>
          <p:cNvSpPr/>
          <p:nvPr/>
        </p:nvSpPr>
        <p:spPr>
          <a:xfrm>
            <a:off x="1440000" y="4648521"/>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22" name="Textplatzhalter 5">
            <a:extLst>
              <a:ext uri="{FF2B5EF4-FFF2-40B4-BE49-F238E27FC236}">
                <a16:creationId xmlns:a16="http://schemas.microsoft.com/office/drawing/2014/main" id="{16E8136B-208B-4B66-926F-9499D91B7945}"/>
              </a:ext>
            </a:extLst>
          </p:cNvPr>
          <p:cNvSpPr>
            <a:spLocks noGrp="1"/>
          </p:cNvSpPr>
          <p:nvPr>
            <p:ph type="body" sz="quarter" idx="14" hasCustomPrompt="1"/>
          </p:nvPr>
        </p:nvSpPr>
        <p:spPr>
          <a:xfrm>
            <a:off x="1980000" y="189720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1</a:t>
            </a:r>
          </a:p>
        </p:txBody>
      </p:sp>
      <p:sp>
        <p:nvSpPr>
          <p:cNvPr id="23" name="Textplatzhalter 5">
            <a:extLst>
              <a:ext uri="{FF2B5EF4-FFF2-40B4-BE49-F238E27FC236}">
                <a16:creationId xmlns:a16="http://schemas.microsoft.com/office/drawing/2014/main" id="{CD2D05DC-09CB-4E48-8257-4E955E10A91A}"/>
              </a:ext>
            </a:extLst>
          </p:cNvPr>
          <p:cNvSpPr>
            <a:spLocks noGrp="1"/>
          </p:cNvSpPr>
          <p:nvPr>
            <p:ph type="body" sz="quarter" idx="15" hasCustomPrompt="1"/>
          </p:nvPr>
        </p:nvSpPr>
        <p:spPr>
          <a:xfrm>
            <a:off x="1980000" y="2831569"/>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2: Zweizeilige Kapitelüberschriften sind möglich</a:t>
            </a:r>
          </a:p>
        </p:txBody>
      </p:sp>
      <p:sp>
        <p:nvSpPr>
          <p:cNvPr id="24" name="Textplatzhalter 5">
            <a:extLst>
              <a:ext uri="{FF2B5EF4-FFF2-40B4-BE49-F238E27FC236}">
                <a16:creationId xmlns:a16="http://schemas.microsoft.com/office/drawing/2014/main" id="{2053EA5D-65AE-4056-B70C-68A632C92B0E}"/>
              </a:ext>
            </a:extLst>
          </p:cNvPr>
          <p:cNvSpPr>
            <a:spLocks noGrp="1"/>
          </p:cNvSpPr>
          <p:nvPr>
            <p:ph type="body" sz="quarter" idx="16" hasCustomPrompt="1"/>
          </p:nvPr>
        </p:nvSpPr>
        <p:spPr>
          <a:xfrm>
            <a:off x="1980000" y="3744922"/>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3</a:t>
            </a:r>
          </a:p>
        </p:txBody>
      </p:sp>
      <p:sp>
        <p:nvSpPr>
          <p:cNvPr id="26" name="TextBox 5">
            <a:extLst>
              <a:ext uri="{FF2B5EF4-FFF2-40B4-BE49-F238E27FC236}">
                <a16:creationId xmlns:a16="http://schemas.microsoft.com/office/drawing/2014/main" id="{A30730AF-A0BB-42D4-A52D-A6D5271FB12A}"/>
              </a:ext>
            </a:extLst>
          </p:cNvPr>
          <p:cNvSpPr txBox="1"/>
          <p:nvPr/>
        </p:nvSpPr>
        <p:spPr>
          <a:xfrm>
            <a:off x="6566149" y="1852153"/>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04</a:t>
            </a:r>
          </a:p>
        </p:txBody>
      </p:sp>
      <p:sp>
        <p:nvSpPr>
          <p:cNvPr id="28" name="AutoShape 15">
            <a:extLst>
              <a:ext uri="{FF2B5EF4-FFF2-40B4-BE49-F238E27FC236}">
                <a16:creationId xmlns:a16="http://schemas.microsoft.com/office/drawing/2014/main" id="{BAD660EC-D0E3-4E30-9034-2F57A2D14B63}"/>
              </a:ext>
            </a:extLst>
          </p:cNvPr>
          <p:cNvSpPr/>
          <p:nvPr/>
        </p:nvSpPr>
        <p:spPr>
          <a:xfrm>
            <a:off x="6566149" y="1843675"/>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29" name="AutoShape 16">
            <a:extLst>
              <a:ext uri="{FF2B5EF4-FFF2-40B4-BE49-F238E27FC236}">
                <a16:creationId xmlns:a16="http://schemas.microsoft.com/office/drawing/2014/main" id="{183099D3-1C92-4259-B36F-539D17E0540E}"/>
              </a:ext>
            </a:extLst>
          </p:cNvPr>
          <p:cNvSpPr/>
          <p:nvPr/>
        </p:nvSpPr>
        <p:spPr>
          <a:xfrm>
            <a:off x="6566149" y="2763183"/>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30" name="AutoShape 17">
            <a:extLst>
              <a:ext uri="{FF2B5EF4-FFF2-40B4-BE49-F238E27FC236}">
                <a16:creationId xmlns:a16="http://schemas.microsoft.com/office/drawing/2014/main" id="{2208EEC6-4BD8-432F-93AA-8247E126C5BC}"/>
              </a:ext>
            </a:extLst>
          </p:cNvPr>
          <p:cNvSpPr/>
          <p:nvPr/>
        </p:nvSpPr>
        <p:spPr>
          <a:xfrm>
            <a:off x="6566149" y="3682690"/>
            <a:ext cx="4320000" cy="0"/>
          </a:xfrm>
          <a:prstGeom prst="line">
            <a:avLst/>
          </a:prstGeom>
          <a:ln w="6350" cap="rnd">
            <a:solidFill>
              <a:schemeClr val="bg1"/>
            </a:solidFill>
            <a:prstDash val="solid"/>
            <a:headEnd type="none" w="sm" len="sm"/>
            <a:tailEnd type="none" w="sm" len="sm"/>
          </a:ln>
        </p:spPr>
      </p:sp>
      <p:sp>
        <p:nvSpPr>
          <p:cNvPr id="31" name="TextBox 5">
            <a:extLst>
              <a:ext uri="{FF2B5EF4-FFF2-40B4-BE49-F238E27FC236}">
                <a16:creationId xmlns:a16="http://schemas.microsoft.com/office/drawing/2014/main" id="{581E119E-2815-4338-9690-6DF95406D1C0}"/>
              </a:ext>
            </a:extLst>
          </p:cNvPr>
          <p:cNvSpPr txBox="1"/>
          <p:nvPr/>
        </p:nvSpPr>
        <p:spPr>
          <a:xfrm>
            <a:off x="6566149" y="2785244"/>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05</a:t>
            </a:r>
          </a:p>
        </p:txBody>
      </p:sp>
      <p:sp>
        <p:nvSpPr>
          <p:cNvPr id="32" name="TextBox 5">
            <a:extLst>
              <a:ext uri="{FF2B5EF4-FFF2-40B4-BE49-F238E27FC236}">
                <a16:creationId xmlns:a16="http://schemas.microsoft.com/office/drawing/2014/main" id="{BBDF7EE4-EAAE-4737-B8AE-7BBF6287816A}"/>
              </a:ext>
            </a:extLst>
          </p:cNvPr>
          <p:cNvSpPr txBox="1"/>
          <p:nvPr/>
        </p:nvSpPr>
        <p:spPr>
          <a:xfrm>
            <a:off x="6566149" y="3698597"/>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06</a:t>
            </a:r>
          </a:p>
        </p:txBody>
      </p:sp>
      <p:sp>
        <p:nvSpPr>
          <p:cNvPr id="34" name="AutoShape 15">
            <a:extLst>
              <a:ext uri="{FF2B5EF4-FFF2-40B4-BE49-F238E27FC236}">
                <a16:creationId xmlns:a16="http://schemas.microsoft.com/office/drawing/2014/main" id="{E5BC446A-6A7D-4CCC-B733-077459D76FB8}"/>
              </a:ext>
            </a:extLst>
          </p:cNvPr>
          <p:cNvSpPr/>
          <p:nvPr/>
        </p:nvSpPr>
        <p:spPr>
          <a:xfrm>
            <a:off x="6566148" y="4602196"/>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36" name="Textplatzhalter 5">
            <a:extLst>
              <a:ext uri="{FF2B5EF4-FFF2-40B4-BE49-F238E27FC236}">
                <a16:creationId xmlns:a16="http://schemas.microsoft.com/office/drawing/2014/main" id="{9C5399F7-11EB-44C2-9BBC-E1C1DB902667}"/>
              </a:ext>
            </a:extLst>
          </p:cNvPr>
          <p:cNvSpPr>
            <a:spLocks noGrp="1"/>
          </p:cNvSpPr>
          <p:nvPr>
            <p:ph type="body" sz="quarter" idx="18" hasCustomPrompt="1"/>
          </p:nvPr>
        </p:nvSpPr>
        <p:spPr>
          <a:xfrm>
            <a:off x="7106148" y="18508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Über Folienmasteransicht können die Kapitelpunkte gelöscht oder erweitert werden. </a:t>
            </a:r>
          </a:p>
        </p:txBody>
      </p:sp>
      <p:sp>
        <p:nvSpPr>
          <p:cNvPr id="37" name="Textplatzhalter 5">
            <a:extLst>
              <a:ext uri="{FF2B5EF4-FFF2-40B4-BE49-F238E27FC236}">
                <a16:creationId xmlns:a16="http://schemas.microsoft.com/office/drawing/2014/main" id="{AE2DA181-A6EB-45B3-9A6D-AC3ECC35D6D4}"/>
              </a:ext>
            </a:extLst>
          </p:cNvPr>
          <p:cNvSpPr>
            <a:spLocks noGrp="1"/>
          </p:cNvSpPr>
          <p:nvPr>
            <p:ph type="body" sz="quarter" idx="19" hasCustomPrompt="1"/>
          </p:nvPr>
        </p:nvSpPr>
        <p:spPr>
          <a:xfrm>
            <a:off x="7106148" y="2785244"/>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6</a:t>
            </a:r>
          </a:p>
        </p:txBody>
      </p:sp>
      <p:sp>
        <p:nvSpPr>
          <p:cNvPr id="38" name="Textplatzhalter 5">
            <a:extLst>
              <a:ext uri="{FF2B5EF4-FFF2-40B4-BE49-F238E27FC236}">
                <a16:creationId xmlns:a16="http://schemas.microsoft.com/office/drawing/2014/main" id="{6A2B64C0-DF6E-443A-848A-B158D87470F1}"/>
              </a:ext>
            </a:extLst>
          </p:cNvPr>
          <p:cNvSpPr>
            <a:spLocks noGrp="1"/>
          </p:cNvSpPr>
          <p:nvPr>
            <p:ph type="body" sz="quarter" idx="20" hasCustomPrompt="1"/>
          </p:nvPr>
        </p:nvSpPr>
        <p:spPr>
          <a:xfrm>
            <a:off x="7106148" y="3698597"/>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7</a:t>
            </a:r>
          </a:p>
        </p:txBody>
      </p:sp>
      <p:sp>
        <p:nvSpPr>
          <p:cNvPr id="39" name="TextBox 5">
            <a:extLst>
              <a:ext uri="{FF2B5EF4-FFF2-40B4-BE49-F238E27FC236}">
                <a16:creationId xmlns:a16="http://schemas.microsoft.com/office/drawing/2014/main" id="{60F9636D-FAAE-4BB0-A18D-CFA5528D6BF1}"/>
              </a:ext>
            </a:extLst>
          </p:cNvPr>
          <p:cNvSpPr txBox="1"/>
          <p:nvPr/>
        </p:nvSpPr>
        <p:spPr>
          <a:xfrm>
            <a:off x="1440000" y="1241916"/>
            <a:ext cx="1799770" cy="234936"/>
          </a:xfrm>
          <a:prstGeom prst="rect">
            <a:avLst/>
          </a:prstGeom>
        </p:spPr>
        <p:txBody>
          <a:bodyPr wrap="square" lIns="0" tIns="0" rIns="0" bIns="0" rtlCol="0" anchor="t" anchorCtr="0">
            <a:spAutoFit/>
          </a:bodyPr>
          <a:lstStyle/>
          <a:p>
            <a:pPr algn="l">
              <a:lnSpc>
                <a:spcPts val="2000"/>
              </a:lnSpc>
              <a:spcBef>
                <a:spcPct val="0"/>
              </a:spcBef>
            </a:pPr>
            <a:r>
              <a:rPr lang="en-US" sz="1600" b="1" dirty="0">
                <a:solidFill>
                  <a:schemeClr val="bg1"/>
                </a:solidFill>
                <a:latin typeface="+mn-lt"/>
              </a:rPr>
              <a:t>AGENDA</a:t>
            </a:r>
          </a:p>
        </p:txBody>
      </p:sp>
      <p:cxnSp>
        <p:nvCxnSpPr>
          <p:cNvPr id="42" name="Gerade Verbindung 13">
            <a:extLst>
              <a:ext uri="{FF2B5EF4-FFF2-40B4-BE49-F238E27FC236}">
                <a16:creationId xmlns:a16="http://schemas.microsoft.com/office/drawing/2014/main" id="{E9491F02-6F72-4D85-A1D9-17B260457B8B}"/>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35" name="Grafik 34">
            <a:extLst>
              <a:ext uri="{FF2B5EF4-FFF2-40B4-BE49-F238E27FC236}">
                <a16:creationId xmlns:a16="http://schemas.microsoft.com/office/drawing/2014/main" id="{37EF077B-95CB-4F6E-A1EE-99CBCA8EC2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68453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F7ED61BC-46F6-4FAC-BE92-CB903FD37F28}"/>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Box 5">
            <a:extLst>
              <a:ext uri="{FF2B5EF4-FFF2-40B4-BE49-F238E27FC236}">
                <a16:creationId xmlns:a16="http://schemas.microsoft.com/office/drawing/2014/main" id="{370D1C6F-ADEA-426C-8037-DA5277290447}"/>
              </a:ext>
            </a:extLst>
          </p:cNvPr>
          <p:cNvSpPr txBox="1"/>
          <p:nvPr/>
        </p:nvSpPr>
        <p:spPr>
          <a:xfrm>
            <a:off x="1440001" y="1898478"/>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01</a:t>
            </a:r>
          </a:p>
        </p:txBody>
      </p:sp>
      <p:sp>
        <p:nvSpPr>
          <p:cNvPr id="9" name="AutoShape 15">
            <a:extLst>
              <a:ext uri="{FF2B5EF4-FFF2-40B4-BE49-F238E27FC236}">
                <a16:creationId xmlns:a16="http://schemas.microsoft.com/office/drawing/2014/main" id="{9077C80C-8D3F-41A0-81F9-70C54B90E4B8}"/>
              </a:ext>
            </a:extLst>
          </p:cNvPr>
          <p:cNvSpPr/>
          <p:nvPr/>
        </p:nvSpPr>
        <p:spPr>
          <a:xfrm>
            <a:off x="1440001" y="1890000"/>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3" name="AutoShape 16">
            <a:extLst>
              <a:ext uri="{FF2B5EF4-FFF2-40B4-BE49-F238E27FC236}">
                <a16:creationId xmlns:a16="http://schemas.microsoft.com/office/drawing/2014/main" id="{BB351266-4E8D-4CAB-A756-CBAD79FF1EB6}"/>
              </a:ext>
            </a:extLst>
          </p:cNvPr>
          <p:cNvSpPr/>
          <p:nvPr/>
        </p:nvSpPr>
        <p:spPr>
          <a:xfrm>
            <a:off x="1440001" y="2809508"/>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4" name="AutoShape 17">
            <a:extLst>
              <a:ext uri="{FF2B5EF4-FFF2-40B4-BE49-F238E27FC236}">
                <a16:creationId xmlns:a16="http://schemas.microsoft.com/office/drawing/2014/main" id="{D50BB6F9-3EDF-4A50-814D-60AD7103D212}"/>
              </a:ext>
            </a:extLst>
          </p:cNvPr>
          <p:cNvSpPr/>
          <p:nvPr/>
        </p:nvSpPr>
        <p:spPr>
          <a:xfrm>
            <a:off x="1440001" y="3729015"/>
            <a:ext cx="4320000" cy="0"/>
          </a:xfrm>
          <a:prstGeom prst="line">
            <a:avLst/>
          </a:prstGeom>
          <a:ln w="6350" cap="rnd">
            <a:solidFill>
              <a:schemeClr val="bg1"/>
            </a:solidFill>
            <a:prstDash val="solid"/>
            <a:headEnd type="none" w="sm" len="sm"/>
            <a:tailEnd type="none" w="sm" len="sm"/>
          </a:ln>
        </p:spPr>
      </p:sp>
      <p:sp>
        <p:nvSpPr>
          <p:cNvPr id="15" name="TextBox 5">
            <a:extLst>
              <a:ext uri="{FF2B5EF4-FFF2-40B4-BE49-F238E27FC236}">
                <a16:creationId xmlns:a16="http://schemas.microsoft.com/office/drawing/2014/main" id="{1959AE01-86BF-4960-B30A-75B4894FD4AE}"/>
              </a:ext>
            </a:extLst>
          </p:cNvPr>
          <p:cNvSpPr txBox="1"/>
          <p:nvPr/>
        </p:nvSpPr>
        <p:spPr>
          <a:xfrm>
            <a:off x="1440001" y="2831569"/>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02</a:t>
            </a:r>
          </a:p>
        </p:txBody>
      </p:sp>
      <p:sp>
        <p:nvSpPr>
          <p:cNvPr id="16" name="TextBox 5">
            <a:extLst>
              <a:ext uri="{FF2B5EF4-FFF2-40B4-BE49-F238E27FC236}">
                <a16:creationId xmlns:a16="http://schemas.microsoft.com/office/drawing/2014/main" id="{9A1A2E3B-1CF2-490E-8A31-98335981FF66}"/>
              </a:ext>
            </a:extLst>
          </p:cNvPr>
          <p:cNvSpPr txBox="1"/>
          <p:nvPr/>
        </p:nvSpPr>
        <p:spPr>
          <a:xfrm>
            <a:off x="1440001" y="3744922"/>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03</a:t>
            </a:r>
          </a:p>
        </p:txBody>
      </p:sp>
      <p:sp>
        <p:nvSpPr>
          <p:cNvPr id="17" name="TextBox 5">
            <a:extLst>
              <a:ext uri="{FF2B5EF4-FFF2-40B4-BE49-F238E27FC236}">
                <a16:creationId xmlns:a16="http://schemas.microsoft.com/office/drawing/2014/main" id="{5C6ADBE9-C057-4D40-BF55-34987FDB7552}"/>
              </a:ext>
            </a:extLst>
          </p:cNvPr>
          <p:cNvSpPr txBox="1"/>
          <p:nvPr/>
        </p:nvSpPr>
        <p:spPr>
          <a:xfrm>
            <a:off x="1440001" y="4658275"/>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04</a:t>
            </a:r>
          </a:p>
        </p:txBody>
      </p:sp>
      <p:sp>
        <p:nvSpPr>
          <p:cNvPr id="18" name="AutoShape 15">
            <a:extLst>
              <a:ext uri="{FF2B5EF4-FFF2-40B4-BE49-F238E27FC236}">
                <a16:creationId xmlns:a16="http://schemas.microsoft.com/office/drawing/2014/main" id="{5843FA86-76A8-4878-9908-FE8367952B30}"/>
              </a:ext>
            </a:extLst>
          </p:cNvPr>
          <p:cNvSpPr/>
          <p:nvPr/>
        </p:nvSpPr>
        <p:spPr>
          <a:xfrm>
            <a:off x="1440000" y="4648521"/>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19" name="AutoShape 16">
            <a:extLst>
              <a:ext uri="{FF2B5EF4-FFF2-40B4-BE49-F238E27FC236}">
                <a16:creationId xmlns:a16="http://schemas.microsoft.com/office/drawing/2014/main" id="{6B24BC73-38F7-4250-83AE-ED659112BF99}"/>
              </a:ext>
            </a:extLst>
          </p:cNvPr>
          <p:cNvSpPr/>
          <p:nvPr/>
        </p:nvSpPr>
        <p:spPr>
          <a:xfrm flipV="1">
            <a:off x="1440001" y="5558277"/>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22" name="Textplatzhalter 5">
            <a:extLst>
              <a:ext uri="{FF2B5EF4-FFF2-40B4-BE49-F238E27FC236}">
                <a16:creationId xmlns:a16="http://schemas.microsoft.com/office/drawing/2014/main" id="{16E8136B-208B-4B66-926F-9499D91B7945}"/>
              </a:ext>
            </a:extLst>
          </p:cNvPr>
          <p:cNvSpPr>
            <a:spLocks noGrp="1"/>
          </p:cNvSpPr>
          <p:nvPr>
            <p:ph type="body" sz="quarter" idx="14" hasCustomPrompt="1"/>
          </p:nvPr>
        </p:nvSpPr>
        <p:spPr>
          <a:xfrm>
            <a:off x="1980000" y="189720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1</a:t>
            </a:r>
          </a:p>
        </p:txBody>
      </p:sp>
      <p:sp>
        <p:nvSpPr>
          <p:cNvPr id="23" name="Textplatzhalter 5">
            <a:extLst>
              <a:ext uri="{FF2B5EF4-FFF2-40B4-BE49-F238E27FC236}">
                <a16:creationId xmlns:a16="http://schemas.microsoft.com/office/drawing/2014/main" id="{CD2D05DC-09CB-4E48-8257-4E955E10A91A}"/>
              </a:ext>
            </a:extLst>
          </p:cNvPr>
          <p:cNvSpPr>
            <a:spLocks noGrp="1"/>
          </p:cNvSpPr>
          <p:nvPr>
            <p:ph type="body" sz="quarter" idx="15" hasCustomPrompt="1"/>
          </p:nvPr>
        </p:nvSpPr>
        <p:spPr>
          <a:xfrm>
            <a:off x="1980000" y="2831569"/>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2: Zweizeilige Kapitelüberschriften sind möglich</a:t>
            </a:r>
          </a:p>
        </p:txBody>
      </p:sp>
      <p:sp>
        <p:nvSpPr>
          <p:cNvPr id="24" name="Textplatzhalter 5">
            <a:extLst>
              <a:ext uri="{FF2B5EF4-FFF2-40B4-BE49-F238E27FC236}">
                <a16:creationId xmlns:a16="http://schemas.microsoft.com/office/drawing/2014/main" id="{2053EA5D-65AE-4056-B70C-68A632C92B0E}"/>
              </a:ext>
            </a:extLst>
          </p:cNvPr>
          <p:cNvSpPr>
            <a:spLocks noGrp="1"/>
          </p:cNvSpPr>
          <p:nvPr>
            <p:ph type="body" sz="quarter" idx="16" hasCustomPrompt="1"/>
          </p:nvPr>
        </p:nvSpPr>
        <p:spPr>
          <a:xfrm>
            <a:off x="1980000" y="3744922"/>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3</a:t>
            </a:r>
          </a:p>
        </p:txBody>
      </p:sp>
      <p:sp>
        <p:nvSpPr>
          <p:cNvPr id="25" name="Textplatzhalter 5">
            <a:extLst>
              <a:ext uri="{FF2B5EF4-FFF2-40B4-BE49-F238E27FC236}">
                <a16:creationId xmlns:a16="http://schemas.microsoft.com/office/drawing/2014/main" id="{97385D0C-1869-4C5C-96E9-17EFE3EE6C26}"/>
              </a:ext>
            </a:extLst>
          </p:cNvPr>
          <p:cNvSpPr>
            <a:spLocks noGrp="1"/>
          </p:cNvSpPr>
          <p:nvPr>
            <p:ph type="body" sz="quarter" idx="17" hasCustomPrompt="1"/>
          </p:nvPr>
        </p:nvSpPr>
        <p:spPr>
          <a:xfrm>
            <a:off x="1980000" y="46582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Über Folienmasteransicht können die Kapitelpunkte gelöscht oder erweitert werden. </a:t>
            </a:r>
          </a:p>
        </p:txBody>
      </p:sp>
      <p:sp>
        <p:nvSpPr>
          <p:cNvPr id="26" name="TextBox 5">
            <a:extLst>
              <a:ext uri="{FF2B5EF4-FFF2-40B4-BE49-F238E27FC236}">
                <a16:creationId xmlns:a16="http://schemas.microsoft.com/office/drawing/2014/main" id="{A30730AF-A0BB-42D4-A52D-A6D5271FB12A}"/>
              </a:ext>
            </a:extLst>
          </p:cNvPr>
          <p:cNvSpPr txBox="1"/>
          <p:nvPr/>
        </p:nvSpPr>
        <p:spPr>
          <a:xfrm>
            <a:off x="6566149" y="1852153"/>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05</a:t>
            </a:r>
          </a:p>
        </p:txBody>
      </p:sp>
      <p:sp>
        <p:nvSpPr>
          <p:cNvPr id="28" name="AutoShape 15">
            <a:extLst>
              <a:ext uri="{FF2B5EF4-FFF2-40B4-BE49-F238E27FC236}">
                <a16:creationId xmlns:a16="http://schemas.microsoft.com/office/drawing/2014/main" id="{BAD660EC-D0E3-4E30-9034-2F57A2D14B63}"/>
              </a:ext>
            </a:extLst>
          </p:cNvPr>
          <p:cNvSpPr/>
          <p:nvPr/>
        </p:nvSpPr>
        <p:spPr>
          <a:xfrm>
            <a:off x="6566149" y="1843675"/>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29" name="AutoShape 16">
            <a:extLst>
              <a:ext uri="{FF2B5EF4-FFF2-40B4-BE49-F238E27FC236}">
                <a16:creationId xmlns:a16="http://schemas.microsoft.com/office/drawing/2014/main" id="{183099D3-1C92-4259-B36F-539D17E0540E}"/>
              </a:ext>
            </a:extLst>
          </p:cNvPr>
          <p:cNvSpPr/>
          <p:nvPr/>
        </p:nvSpPr>
        <p:spPr>
          <a:xfrm>
            <a:off x="6566149" y="2763183"/>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30" name="AutoShape 17">
            <a:extLst>
              <a:ext uri="{FF2B5EF4-FFF2-40B4-BE49-F238E27FC236}">
                <a16:creationId xmlns:a16="http://schemas.microsoft.com/office/drawing/2014/main" id="{2208EEC6-4BD8-432F-93AA-8247E126C5BC}"/>
              </a:ext>
            </a:extLst>
          </p:cNvPr>
          <p:cNvSpPr/>
          <p:nvPr/>
        </p:nvSpPr>
        <p:spPr>
          <a:xfrm>
            <a:off x="6566149" y="3682690"/>
            <a:ext cx="4320000" cy="0"/>
          </a:xfrm>
          <a:prstGeom prst="line">
            <a:avLst/>
          </a:prstGeom>
          <a:ln w="6350" cap="rnd">
            <a:solidFill>
              <a:schemeClr val="bg1"/>
            </a:solidFill>
            <a:prstDash val="solid"/>
            <a:headEnd type="none" w="sm" len="sm"/>
            <a:tailEnd type="none" w="sm" len="sm"/>
          </a:ln>
        </p:spPr>
      </p:sp>
      <p:sp>
        <p:nvSpPr>
          <p:cNvPr id="31" name="TextBox 5">
            <a:extLst>
              <a:ext uri="{FF2B5EF4-FFF2-40B4-BE49-F238E27FC236}">
                <a16:creationId xmlns:a16="http://schemas.microsoft.com/office/drawing/2014/main" id="{581E119E-2815-4338-9690-6DF95406D1C0}"/>
              </a:ext>
            </a:extLst>
          </p:cNvPr>
          <p:cNvSpPr txBox="1"/>
          <p:nvPr/>
        </p:nvSpPr>
        <p:spPr>
          <a:xfrm>
            <a:off x="6566149" y="2785244"/>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06</a:t>
            </a:r>
          </a:p>
        </p:txBody>
      </p:sp>
      <p:sp>
        <p:nvSpPr>
          <p:cNvPr id="32" name="TextBox 5">
            <a:extLst>
              <a:ext uri="{FF2B5EF4-FFF2-40B4-BE49-F238E27FC236}">
                <a16:creationId xmlns:a16="http://schemas.microsoft.com/office/drawing/2014/main" id="{BBDF7EE4-EAAE-4737-B8AE-7BBF6287816A}"/>
              </a:ext>
            </a:extLst>
          </p:cNvPr>
          <p:cNvSpPr txBox="1"/>
          <p:nvPr/>
        </p:nvSpPr>
        <p:spPr>
          <a:xfrm>
            <a:off x="6566149" y="3698597"/>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07</a:t>
            </a:r>
          </a:p>
        </p:txBody>
      </p:sp>
      <p:sp>
        <p:nvSpPr>
          <p:cNvPr id="33" name="TextBox 5">
            <a:extLst>
              <a:ext uri="{FF2B5EF4-FFF2-40B4-BE49-F238E27FC236}">
                <a16:creationId xmlns:a16="http://schemas.microsoft.com/office/drawing/2014/main" id="{06877621-1268-4434-AA7B-76FFE84FDA83}"/>
              </a:ext>
            </a:extLst>
          </p:cNvPr>
          <p:cNvSpPr txBox="1"/>
          <p:nvPr/>
        </p:nvSpPr>
        <p:spPr>
          <a:xfrm>
            <a:off x="6566149" y="4611950"/>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08</a:t>
            </a:r>
          </a:p>
        </p:txBody>
      </p:sp>
      <p:sp>
        <p:nvSpPr>
          <p:cNvPr id="34" name="AutoShape 15">
            <a:extLst>
              <a:ext uri="{FF2B5EF4-FFF2-40B4-BE49-F238E27FC236}">
                <a16:creationId xmlns:a16="http://schemas.microsoft.com/office/drawing/2014/main" id="{E5BC446A-6A7D-4CCC-B733-077459D76FB8}"/>
              </a:ext>
            </a:extLst>
          </p:cNvPr>
          <p:cNvSpPr/>
          <p:nvPr/>
        </p:nvSpPr>
        <p:spPr>
          <a:xfrm>
            <a:off x="6566148" y="4602196"/>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35" name="AutoShape 16">
            <a:extLst>
              <a:ext uri="{FF2B5EF4-FFF2-40B4-BE49-F238E27FC236}">
                <a16:creationId xmlns:a16="http://schemas.microsoft.com/office/drawing/2014/main" id="{59E9B96A-E4AC-4856-8E24-81389A1D5855}"/>
              </a:ext>
            </a:extLst>
          </p:cNvPr>
          <p:cNvSpPr/>
          <p:nvPr/>
        </p:nvSpPr>
        <p:spPr>
          <a:xfrm flipV="1">
            <a:off x="6566149" y="5511952"/>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36" name="Textplatzhalter 5">
            <a:extLst>
              <a:ext uri="{FF2B5EF4-FFF2-40B4-BE49-F238E27FC236}">
                <a16:creationId xmlns:a16="http://schemas.microsoft.com/office/drawing/2014/main" id="{9C5399F7-11EB-44C2-9BBC-E1C1DB902667}"/>
              </a:ext>
            </a:extLst>
          </p:cNvPr>
          <p:cNvSpPr>
            <a:spLocks noGrp="1"/>
          </p:cNvSpPr>
          <p:nvPr>
            <p:ph type="body" sz="quarter" idx="18" hasCustomPrompt="1"/>
          </p:nvPr>
        </p:nvSpPr>
        <p:spPr>
          <a:xfrm>
            <a:off x="7106148" y="18508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5</a:t>
            </a:r>
          </a:p>
        </p:txBody>
      </p:sp>
      <p:sp>
        <p:nvSpPr>
          <p:cNvPr id="37" name="Textplatzhalter 5">
            <a:extLst>
              <a:ext uri="{FF2B5EF4-FFF2-40B4-BE49-F238E27FC236}">
                <a16:creationId xmlns:a16="http://schemas.microsoft.com/office/drawing/2014/main" id="{AE2DA181-A6EB-45B3-9A6D-AC3ECC35D6D4}"/>
              </a:ext>
            </a:extLst>
          </p:cNvPr>
          <p:cNvSpPr>
            <a:spLocks noGrp="1"/>
          </p:cNvSpPr>
          <p:nvPr>
            <p:ph type="body" sz="quarter" idx="19" hasCustomPrompt="1"/>
          </p:nvPr>
        </p:nvSpPr>
        <p:spPr>
          <a:xfrm>
            <a:off x="7106148" y="2785244"/>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6</a:t>
            </a:r>
          </a:p>
        </p:txBody>
      </p:sp>
      <p:sp>
        <p:nvSpPr>
          <p:cNvPr id="38" name="Textplatzhalter 5">
            <a:extLst>
              <a:ext uri="{FF2B5EF4-FFF2-40B4-BE49-F238E27FC236}">
                <a16:creationId xmlns:a16="http://schemas.microsoft.com/office/drawing/2014/main" id="{6A2B64C0-DF6E-443A-848A-B158D87470F1}"/>
              </a:ext>
            </a:extLst>
          </p:cNvPr>
          <p:cNvSpPr>
            <a:spLocks noGrp="1"/>
          </p:cNvSpPr>
          <p:nvPr>
            <p:ph type="body" sz="quarter" idx="20" hasCustomPrompt="1"/>
          </p:nvPr>
        </p:nvSpPr>
        <p:spPr>
          <a:xfrm>
            <a:off x="7106148" y="3698597"/>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7</a:t>
            </a:r>
          </a:p>
        </p:txBody>
      </p:sp>
      <p:sp>
        <p:nvSpPr>
          <p:cNvPr id="39" name="Textplatzhalter 5">
            <a:extLst>
              <a:ext uri="{FF2B5EF4-FFF2-40B4-BE49-F238E27FC236}">
                <a16:creationId xmlns:a16="http://schemas.microsoft.com/office/drawing/2014/main" id="{37291A37-E346-42E0-A3B5-F72E1E4033DF}"/>
              </a:ext>
            </a:extLst>
          </p:cNvPr>
          <p:cNvSpPr>
            <a:spLocks noGrp="1"/>
          </p:cNvSpPr>
          <p:nvPr>
            <p:ph type="body" sz="quarter" idx="21" hasCustomPrompt="1"/>
          </p:nvPr>
        </p:nvSpPr>
        <p:spPr>
          <a:xfrm>
            <a:off x="7106148" y="461195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8</a:t>
            </a:r>
          </a:p>
        </p:txBody>
      </p:sp>
      <p:sp>
        <p:nvSpPr>
          <p:cNvPr id="40" name="TextBox 5">
            <a:extLst>
              <a:ext uri="{FF2B5EF4-FFF2-40B4-BE49-F238E27FC236}">
                <a16:creationId xmlns:a16="http://schemas.microsoft.com/office/drawing/2014/main" id="{9F0C1414-78F0-4E60-B3A2-4C4A1FAB4DEB}"/>
              </a:ext>
            </a:extLst>
          </p:cNvPr>
          <p:cNvSpPr txBox="1"/>
          <p:nvPr/>
        </p:nvSpPr>
        <p:spPr>
          <a:xfrm>
            <a:off x="1440000" y="1241916"/>
            <a:ext cx="1799770" cy="234936"/>
          </a:xfrm>
          <a:prstGeom prst="rect">
            <a:avLst/>
          </a:prstGeom>
        </p:spPr>
        <p:txBody>
          <a:bodyPr wrap="square" lIns="0" tIns="0" rIns="0" bIns="0" rtlCol="0" anchor="t" anchorCtr="0">
            <a:spAutoFit/>
          </a:bodyPr>
          <a:lstStyle/>
          <a:p>
            <a:pPr algn="l">
              <a:lnSpc>
                <a:spcPts val="2000"/>
              </a:lnSpc>
              <a:spcBef>
                <a:spcPct val="0"/>
              </a:spcBef>
            </a:pPr>
            <a:r>
              <a:rPr lang="en-US" sz="1600" b="1" dirty="0">
                <a:solidFill>
                  <a:schemeClr val="bg1"/>
                </a:solidFill>
                <a:latin typeface="+mn-lt"/>
              </a:rPr>
              <a:t>AGENDA</a:t>
            </a:r>
          </a:p>
        </p:txBody>
      </p:sp>
      <p:cxnSp>
        <p:nvCxnSpPr>
          <p:cNvPr id="45" name="Gerade Verbindung 13">
            <a:extLst>
              <a:ext uri="{FF2B5EF4-FFF2-40B4-BE49-F238E27FC236}">
                <a16:creationId xmlns:a16="http://schemas.microsoft.com/office/drawing/2014/main" id="{4DAF1219-C21E-4121-8B88-17868B4E31CC}"/>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41" name="Grafik 40">
            <a:extLst>
              <a:ext uri="{FF2B5EF4-FFF2-40B4-BE49-F238E27FC236}">
                <a16:creationId xmlns:a16="http://schemas.microsoft.com/office/drawing/2014/main" id="{D1A90E19-9D69-4398-B993-F549C64FD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201843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2DD6768D-18EA-4114-AC69-0071E95C860E}"/>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platzhalter 8">
            <a:extLst>
              <a:ext uri="{FF2B5EF4-FFF2-40B4-BE49-F238E27FC236}">
                <a16:creationId xmlns:a16="http://schemas.microsoft.com/office/drawing/2014/main" id="{54E3D67C-2161-48DD-BA3F-6BD6EF519B76}"/>
              </a:ext>
            </a:extLst>
          </p:cNvPr>
          <p:cNvSpPr>
            <a:spLocks noGrp="1"/>
          </p:cNvSpPr>
          <p:nvPr>
            <p:ph type="body" sz="quarter" idx="14" hasCustomPrompt="1"/>
          </p:nvPr>
        </p:nvSpPr>
        <p:spPr>
          <a:xfrm>
            <a:off x="1440000" y="2304001"/>
            <a:ext cx="4313100" cy="861774"/>
          </a:xfrm>
          <a:prstGeom prst="rect">
            <a:avLst/>
          </a:prstGeom>
        </p:spPr>
        <p:txBody>
          <a:bodyPr wrap="square" lIns="0" tIns="0" rIns="0" bIns="0" anchor="t" anchorCtr="0">
            <a:spAutoFit/>
          </a:bodyPr>
          <a:lstStyle>
            <a:lvl1pPr marL="0" indent="0">
              <a:lnSpc>
                <a:spcPct val="100000"/>
              </a:lnSpc>
              <a:spcBef>
                <a:spcPts val="0"/>
              </a:spcBef>
              <a:buNone/>
              <a:defRPr sz="2800">
                <a:solidFill>
                  <a:schemeClr val="bg1"/>
                </a:solidFill>
              </a:defRPr>
            </a:lvl1pPr>
            <a:lvl2pPr marL="0">
              <a:defRPr/>
            </a:lvl2pPr>
          </a:lstStyle>
          <a:p>
            <a:pPr lvl="0"/>
            <a:r>
              <a:rPr lang="de-DE" dirty="0"/>
              <a:t>Zwischenfolie Headline</a:t>
            </a:r>
          </a:p>
          <a:p>
            <a:pPr lvl="0"/>
            <a:endParaRPr lang="de-DE" dirty="0"/>
          </a:p>
        </p:txBody>
      </p:sp>
      <p:sp>
        <p:nvSpPr>
          <p:cNvPr id="9" name="Bildplatzhalter 5">
            <a:extLst>
              <a:ext uri="{FF2B5EF4-FFF2-40B4-BE49-F238E27FC236}">
                <a16:creationId xmlns:a16="http://schemas.microsoft.com/office/drawing/2014/main" id="{2B5673EE-CA97-4C8F-884D-7D43D697DA8A}"/>
              </a:ext>
            </a:extLst>
          </p:cNvPr>
          <p:cNvSpPr>
            <a:spLocks noGrp="1"/>
          </p:cNvSpPr>
          <p:nvPr>
            <p:ph type="pic" sz="quarter" idx="18"/>
          </p:nvPr>
        </p:nvSpPr>
        <p:spPr>
          <a:xfrm>
            <a:off x="6383338" y="1440000"/>
            <a:ext cx="5808662" cy="4529000"/>
          </a:xfrm>
          <a:prstGeom prst="rect">
            <a:avLst/>
          </a:prstGeom>
        </p:spPr>
        <p:txBody>
          <a:bodyPr/>
          <a:lstStyle/>
          <a:p>
            <a:r>
              <a:rPr lang="de-DE"/>
              <a:t>Bild durch Klicken auf Symbol hinzufügen</a:t>
            </a:r>
            <a:endParaRPr lang="de-DE" dirty="0"/>
          </a:p>
        </p:txBody>
      </p:sp>
      <p:sp>
        <p:nvSpPr>
          <p:cNvPr id="13" name="Textplatzhalter 5">
            <a:extLst>
              <a:ext uri="{FF2B5EF4-FFF2-40B4-BE49-F238E27FC236}">
                <a16:creationId xmlns:a16="http://schemas.microsoft.com/office/drawing/2014/main" id="{622630AC-4DA9-44FE-97F2-327B58D507D5}"/>
              </a:ext>
            </a:extLst>
          </p:cNvPr>
          <p:cNvSpPr>
            <a:spLocks noGrp="1"/>
          </p:cNvSpPr>
          <p:nvPr>
            <p:ph type="body" sz="quarter" idx="13" hasCustomPrompt="1"/>
          </p:nvPr>
        </p:nvSpPr>
        <p:spPr>
          <a:xfrm>
            <a:off x="1440000" y="1763999"/>
            <a:ext cx="3240000" cy="430887"/>
          </a:xfrm>
          <a:prstGeom prst="rect">
            <a:avLst/>
          </a:prstGeom>
          <a:noFill/>
        </p:spPr>
        <p:txBody>
          <a:bodyPr wrap="square" anchor="t" anchorCtr="0">
            <a:spAutoFit/>
          </a:bodyPr>
          <a:lstStyle>
            <a:lvl1pPr>
              <a:lnSpc>
                <a:spcPct val="100000"/>
              </a:lnSpc>
              <a:spcBef>
                <a:spcPts val="0"/>
              </a:spcBef>
              <a:defRPr sz="28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O1 </a:t>
            </a:r>
          </a:p>
        </p:txBody>
      </p:sp>
      <p:cxnSp>
        <p:nvCxnSpPr>
          <p:cNvPr id="18" name="Gerade Verbindung 13">
            <a:extLst>
              <a:ext uri="{FF2B5EF4-FFF2-40B4-BE49-F238E27FC236}">
                <a16:creationId xmlns:a16="http://schemas.microsoft.com/office/drawing/2014/main" id="{AEFDCB0E-F007-44CA-958C-522659A02568}"/>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4" name="Grafik 13">
            <a:extLst>
              <a:ext uri="{FF2B5EF4-FFF2-40B4-BE49-F238E27FC236}">
                <a16:creationId xmlns:a16="http://schemas.microsoft.com/office/drawing/2014/main" id="{D88EECEA-4BFE-4E61-87AA-373F5EB021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417787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in Inhal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7560000" cy="648000"/>
          </a:xfrm>
        </p:spPr>
        <p:txBody>
          <a:bodyPr>
            <a:noAutofit/>
          </a:bodyPr>
          <a:lstStyle/>
          <a:p>
            <a:r>
              <a:rPr lang="de-DE"/>
              <a:t>Mastertitelformat bearbeiten</a:t>
            </a:r>
            <a:endParaRPr lang="de-DE" dirty="0"/>
          </a:p>
        </p:txBody>
      </p:sp>
      <p:sp>
        <p:nvSpPr>
          <p:cNvPr id="3" name="Inhaltsplatzhalter 2"/>
          <p:cNvSpPr>
            <a:spLocks noGrp="1"/>
          </p:cNvSpPr>
          <p:nvPr>
            <p:ph sz="half" idx="1"/>
          </p:nvPr>
        </p:nvSpPr>
        <p:spPr>
          <a:xfrm>
            <a:off x="720000" y="1440000"/>
            <a:ext cx="9300300" cy="4680000"/>
          </a:xfrm>
        </p:spPr>
        <p:txBody>
          <a:bodyPr>
            <a:noAutofit/>
          </a:bodyPr>
          <a:lstStyle>
            <a:lvl2pPr marL="127000" indent="-127000">
              <a:buFont typeface="Arial" panose="020B0604020202020204" pitchFamily="34" charset="0"/>
              <a:buChar char="•"/>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p:cNvSpPr>
            <a:spLocks noGrp="1"/>
          </p:cNvSpPr>
          <p:nvPr>
            <p:ph type="dt" sz="half" idx="10"/>
          </p:nvPr>
        </p:nvSpPr>
        <p:spPr/>
        <p:txBody>
          <a:bodyPr/>
          <a:lstStyle/>
          <a:p>
            <a:endParaRPr lang="de-DE"/>
          </a:p>
        </p:txBody>
      </p:sp>
      <p:sp>
        <p:nvSpPr>
          <p:cNvPr id="12" name="Fußzeilenplatzhalter 11"/>
          <p:cNvSpPr>
            <a:spLocks noGrp="1"/>
          </p:cNvSpPr>
          <p:nvPr>
            <p:ph type="ftr" sz="quarter" idx="11"/>
          </p:nvPr>
        </p:nvSpPr>
        <p:spPr/>
        <p:txBody>
          <a:bodyPr/>
          <a:lstStyle/>
          <a:p>
            <a:r>
              <a:rPr lang="de-DE"/>
              <a:t>Anleitung zur Registrierung in SAP Ariba für Lieferanten</a:t>
            </a:r>
            <a:endParaRPr lang="de-DE" dirty="0"/>
          </a:p>
        </p:txBody>
      </p:sp>
      <p:sp>
        <p:nvSpPr>
          <p:cNvPr id="13" name="Foliennummernplatzhalter 12"/>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13604834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7560000" cy="648000"/>
          </a:xfrm>
        </p:spPr>
        <p:txBody>
          <a:bodyPr>
            <a:noAutofit/>
          </a:bodyPr>
          <a:lstStyle/>
          <a:p>
            <a:r>
              <a:rPr lang="de-DE"/>
              <a:t>Mastertitelformat bearbeiten</a:t>
            </a:r>
            <a:endParaRPr lang="de-DE" dirty="0"/>
          </a:p>
        </p:txBody>
      </p:sp>
      <p:sp>
        <p:nvSpPr>
          <p:cNvPr id="3" name="Inhaltsplatzhalter 2"/>
          <p:cNvSpPr>
            <a:spLocks noGrp="1"/>
          </p:cNvSpPr>
          <p:nvPr>
            <p:ph sz="half" idx="1"/>
          </p:nvPr>
        </p:nvSpPr>
        <p:spPr>
          <a:xfrm>
            <a:off x="720000" y="1440000"/>
            <a:ext cx="5148000" cy="468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323275" y="1440000"/>
            <a:ext cx="5148000" cy="468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p:cNvSpPr>
            <a:spLocks noGrp="1"/>
          </p:cNvSpPr>
          <p:nvPr>
            <p:ph type="dt" sz="half" idx="10"/>
          </p:nvPr>
        </p:nvSpPr>
        <p:spPr/>
        <p:txBody>
          <a:bodyPr/>
          <a:lstStyle/>
          <a:p>
            <a:endParaRPr lang="de-DE"/>
          </a:p>
        </p:txBody>
      </p:sp>
      <p:sp>
        <p:nvSpPr>
          <p:cNvPr id="12" name="Fußzeilenplatzhalter 11"/>
          <p:cNvSpPr>
            <a:spLocks noGrp="1"/>
          </p:cNvSpPr>
          <p:nvPr>
            <p:ph type="ftr" sz="quarter" idx="11"/>
          </p:nvPr>
        </p:nvSpPr>
        <p:spPr/>
        <p:txBody>
          <a:bodyPr/>
          <a:lstStyle/>
          <a:p>
            <a:r>
              <a:rPr lang="de-DE"/>
              <a:t>Anleitung zur Registrierung in SAP Ariba für Lieferanten</a:t>
            </a:r>
            <a:endParaRPr lang="de-DE" dirty="0"/>
          </a:p>
        </p:txBody>
      </p:sp>
      <p:sp>
        <p:nvSpPr>
          <p:cNvPr id="13" name="Foliennummernplatzhalter 12"/>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11801210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5F24CFD-001D-4CCF-BE5A-94A539F84A1D}"/>
              </a:ext>
            </a:extLst>
          </p:cNvPr>
          <p:cNvSpPr/>
          <p:nvPr/>
        </p:nvSpPr>
        <p:spPr>
          <a:xfrm>
            <a:off x="0" y="6330040"/>
            <a:ext cx="12192000" cy="540000"/>
          </a:xfrm>
          <a:prstGeom prst="rect">
            <a:avLst/>
          </a:prstGeom>
          <a:solidFill>
            <a:srgbClr val="3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Verdana" panose="020B0604030504040204" pitchFamily="34" charset="0"/>
            </a:endParaRPr>
          </a:p>
        </p:txBody>
      </p:sp>
      <p:sp>
        <p:nvSpPr>
          <p:cNvPr id="2" name="Titelplatzhalter 1"/>
          <p:cNvSpPr>
            <a:spLocks noGrp="1" noChangeAspect="1"/>
          </p:cNvSpPr>
          <p:nvPr>
            <p:ph type="title"/>
          </p:nvPr>
        </p:nvSpPr>
        <p:spPr>
          <a:xfrm>
            <a:off x="719999" y="295200"/>
            <a:ext cx="9296249" cy="64800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noChangeAspect="1"/>
          </p:cNvSpPr>
          <p:nvPr>
            <p:ph type="body" idx="1"/>
          </p:nvPr>
        </p:nvSpPr>
        <p:spPr>
          <a:xfrm>
            <a:off x="720000" y="1440000"/>
            <a:ext cx="9296249" cy="468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20000" y="6554444"/>
            <a:ext cx="648000" cy="180000"/>
          </a:xfrm>
          <a:prstGeom prst="rect">
            <a:avLst/>
          </a:prstGeom>
        </p:spPr>
        <p:txBody>
          <a:bodyPr vert="horz" lIns="0" tIns="0" rIns="0" bIns="0" rtlCol="0" anchor="t" anchorCtr="0"/>
          <a:lstStyle>
            <a:lvl1pPr algn="l">
              <a:defRPr sz="650">
                <a:solidFill>
                  <a:schemeClr val="bg1"/>
                </a:solidFill>
              </a:defRPr>
            </a:lvl1pPr>
          </a:lstStyle>
          <a:p>
            <a:endParaRPr lang="de-DE"/>
          </a:p>
        </p:txBody>
      </p:sp>
      <p:sp>
        <p:nvSpPr>
          <p:cNvPr id="5" name="Fußzeilenplatzhalter 4"/>
          <p:cNvSpPr>
            <a:spLocks noGrp="1"/>
          </p:cNvSpPr>
          <p:nvPr>
            <p:ph type="ftr" sz="quarter" idx="3"/>
          </p:nvPr>
        </p:nvSpPr>
        <p:spPr>
          <a:xfrm>
            <a:off x="1440000" y="6554444"/>
            <a:ext cx="4680000" cy="180000"/>
          </a:xfrm>
          <a:prstGeom prst="rect">
            <a:avLst/>
          </a:prstGeom>
        </p:spPr>
        <p:txBody>
          <a:bodyPr vert="horz" lIns="0" tIns="0" rIns="91440" bIns="0" rtlCol="0" anchor="t" anchorCtr="0"/>
          <a:lstStyle>
            <a:lvl1pPr algn="l">
              <a:defRPr sz="650">
                <a:solidFill>
                  <a:schemeClr val="bg1"/>
                </a:solidFill>
              </a:defRPr>
            </a:lvl1pPr>
          </a:lstStyle>
          <a:p>
            <a:r>
              <a:rPr lang="de-DE"/>
              <a:t>Anleitung zur Registrierung in SAP Ariba für Lieferanten</a:t>
            </a:r>
            <a:endParaRPr lang="de-DE" dirty="0"/>
          </a:p>
        </p:txBody>
      </p:sp>
      <p:sp>
        <p:nvSpPr>
          <p:cNvPr id="6" name="Foliennummernplatzhalter 5"/>
          <p:cNvSpPr>
            <a:spLocks noGrp="1"/>
          </p:cNvSpPr>
          <p:nvPr>
            <p:ph type="sldNum" sz="quarter" idx="4"/>
          </p:nvPr>
        </p:nvSpPr>
        <p:spPr>
          <a:xfrm>
            <a:off x="252000" y="6554444"/>
            <a:ext cx="360000" cy="180000"/>
          </a:xfrm>
          <a:prstGeom prst="rect">
            <a:avLst/>
          </a:prstGeom>
        </p:spPr>
        <p:txBody>
          <a:bodyPr vert="horz" lIns="0" tIns="0" rIns="0" bIns="0" rtlCol="0" anchor="t" anchorCtr="0"/>
          <a:lstStyle>
            <a:lvl1pPr algn="l">
              <a:defRPr sz="650">
                <a:solidFill>
                  <a:schemeClr val="bg1"/>
                </a:solidFill>
              </a:defRPr>
            </a:lvl1pPr>
          </a:lstStyle>
          <a:p>
            <a:fld id="{20DCF9E9-5269-43D5-931C-BE7600162F34}" type="slidenum">
              <a:rPr lang="de-DE" smtClean="0"/>
              <a:t>‹Nr.›</a:t>
            </a:fld>
            <a:endParaRPr lang="de-DE"/>
          </a:p>
        </p:txBody>
      </p:sp>
      <p:cxnSp>
        <p:nvCxnSpPr>
          <p:cNvPr id="12" name="Linie Headline">
            <a:extLst>
              <a:ext uri="{FF2B5EF4-FFF2-40B4-BE49-F238E27FC236}">
                <a16:creationId xmlns:a16="http://schemas.microsoft.com/office/drawing/2014/main" id="{92F472DF-DAAA-48F0-8CFE-DF9EB4B717BD}"/>
              </a:ext>
            </a:extLst>
          </p:cNvPr>
          <p:cNvCxnSpPr>
            <a:cxnSpLocks/>
          </p:cNvCxnSpPr>
          <p:nvPr/>
        </p:nvCxnSpPr>
        <p:spPr>
          <a:xfrm>
            <a:off x="720000" y="988560"/>
            <a:ext cx="10764000" cy="0"/>
          </a:xfrm>
          <a:prstGeom prst="line">
            <a:avLst/>
          </a:prstGeom>
          <a:ln w="12700">
            <a:solidFill>
              <a:srgbClr val="383C3D"/>
            </a:solidFill>
          </a:ln>
          <a:effectLst/>
        </p:spPr>
        <p:style>
          <a:lnRef idx="1">
            <a:schemeClr val="accent1"/>
          </a:lnRef>
          <a:fillRef idx="0">
            <a:schemeClr val="accent1"/>
          </a:fillRef>
          <a:effectRef idx="0">
            <a:schemeClr val="accent1"/>
          </a:effectRef>
          <a:fontRef idx="minor">
            <a:schemeClr val="tx1"/>
          </a:fontRef>
        </p:style>
      </p:cxnSp>
      <p:cxnSp>
        <p:nvCxnSpPr>
          <p:cNvPr id="13" name="Gerade Verbindung 13">
            <a:extLst>
              <a:ext uri="{FF2B5EF4-FFF2-40B4-BE49-F238E27FC236}">
                <a16:creationId xmlns:a16="http://schemas.microsoft.com/office/drawing/2014/main" id="{6861AC13-AD56-4E04-B7A7-9793A0A70631}"/>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Grafik 10">
            <a:extLst>
              <a:ext uri="{FF2B5EF4-FFF2-40B4-BE49-F238E27FC236}">
                <a16:creationId xmlns:a16="http://schemas.microsoft.com/office/drawing/2014/main" id="{1E784D66-F503-4CBE-AFC4-8D8A5C7C2B8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14874255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hf hdr="0" dt="0"/>
  <p:txStyles>
    <p:titleStyle>
      <a:lvl1pPr algn="l" defTabSz="914400" rtl="0" eaLnBrk="1" latinLnBrk="0" hangingPunct="1">
        <a:lnSpc>
          <a:spcPct val="120000"/>
        </a:lnSpc>
        <a:spcBef>
          <a:spcPct val="0"/>
        </a:spcBef>
        <a:buNone/>
        <a:defRPr sz="16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spcAft>
          <a:spcPts val="400"/>
        </a:spcAft>
        <a:buFont typeface="Arial" panose="020B0604020202020204" pitchFamily="34" charset="0"/>
        <a:buNone/>
        <a:defRPr sz="1200" kern="1200">
          <a:solidFill>
            <a:schemeClr val="tx1"/>
          </a:solidFill>
          <a:latin typeface="+mn-lt"/>
          <a:ea typeface="+mn-ea"/>
          <a:cs typeface="+mn-cs"/>
        </a:defRPr>
      </a:lvl1pPr>
      <a:lvl2pPr marL="127000" indent="-127000" algn="l" defTabSz="914400" rtl="0" eaLnBrk="1" latinLnBrk="0" hangingPunct="1">
        <a:lnSpc>
          <a:spcPct val="120000"/>
        </a:lnSpc>
        <a:spcBef>
          <a:spcPts val="0"/>
        </a:spcBef>
        <a:spcAft>
          <a:spcPts val="400"/>
        </a:spcAft>
        <a:buFont typeface="Arial" panose="020B0604020202020204" pitchFamily="34" charset="0"/>
        <a:buChar char="•"/>
        <a:defRPr sz="1000" kern="1200">
          <a:solidFill>
            <a:schemeClr val="tx1"/>
          </a:solidFill>
          <a:latin typeface="+mn-lt"/>
          <a:ea typeface="+mn-ea"/>
          <a:cs typeface="+mn-cs"/>
        </a:defRPr>
      </a:lvl2pPr>
      <a:lvl3pPr marL="504825" indent="-144463" algn="l" defTabSz="914400" rtl="0" eaLnBrk="1" latinLnBrk="0" hangingPunct="1">
        <a:lnSpc>
          <a:spcPct val="120000"/>
        </a:lnSpc>
        <a:spcBef>
          <a:spcPts val="0"/>
        </a:spcBef>
        <a:spcAft>
          <a:spcPts val="400"/>
        </a:spcAft>
        <a:buFont typeface="Arial" panose="020B0604020202020204" pitchFamily="34" charset="0"/>
        <a:buChar char="•"/>
        <a:defRPr sz="1000" kern="1200">
          <a:solidFill>
            <a:schemeClr val="tx1"/>
          </a:solidFill>
          <a:latin typeface="+mn-lt"/>
          <a:ea typeface="+mn-ea"/>
          <a:cs typeface="+mn-cs"/>
        </a:defRPr>
      </a:lvl3pPr>
      <a:lvl4pPr marL="860425" indent="-144463" algn="l" defTabSz="914400" rtl="0" eaLnBrk="1" latinLnBrk="0" hangingPunct="1">
        <a:lnSpc>
          <a:spcPct val="120000"/>
        </a:lnSpc>
        <a:spcBef>
          <a:spcPts val="0"/>
        </a:spcBef>
        <a:spcAft>
          <a:spcPts val="400"/>
        </a:spcAft>
        <a:buFont typeface="Arial" panose="020B0604020202020204" pitchFamily="34" charset="0"/>
        <a:buChar char="•"/>
        <a:defRPr sz="900" kern="1200">
          <a:solidFill>
            <a:schemeClr val="tx1"/>
          </a:solidFill>
          <a:latin typeface="+mn-lt"/>
          <a:ea typeface="+mn-ea"/>
          <a:cs typeface="+mn-cs"/>
        </a:defRPr>
      </a:lvl4pPr>
      <a:lvl5pPr marL="1239838" indent="-163513" algn="l" defTabSz="914400" rtl="0" eaLnBrk="1" latinLnBrk="0" hangingPunct="1">
        <a:lnSpc>
          <a:spcPct val="120000"/>
        </a:lnSpc>
        <a:spcBef>
          <a:spcPts val="0"/>
        </a:spcBef>
        <a:spcAft>
          <a:spcPts val="400"/>
        </a:spcAft>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5">
          <p15:clr>
            <a:srgbClr val="F26B43"/>
          </p15:clr>
        </p15:guide>
        <p15:guide id="3" pos="910">
          <p15:clr>
            <a:srgbClr val="F26B43"/>
          </p15:clr>
        </p15:guide>
        <p15:guide id="4" pos="7226">
          <p15:clr>
            <a:srgbClr val="F26B43"/>
          </p15:clr>
        </p15:guide>
        <p15:guide id="5" pos="6768">
          <p15:clr>
            <a:srgbClr val="F26B43"/>
          </p15:clr>
        </p15:guide>
        <p15:guide id="6" pos="6312">
          <p15:clr>
            <a:srgbClr val="F26B43"/>
          </p15:clr>
        </p15:guide>
        <p15:guide id="7" orient="horz" pos="4183">
          <p15:clr>
            <a:srgbClr val="F26B43"/>
          </p15:clr>
        </p15:guide>
        <p15:guide id="8" orient="horz" pos="902">
          <p15:clr>
            <a:srgbClr val="F26B43"/>
          </p15:clr>
        </p15:guide>
        <p15:guide id="10" orient="horz" pos="1532">
          <p15:clr>
            <a:srgbClr val="F26B43"/>
          </p15:clr>
        </p15:guide>
        <p15:guide id="11" orient="horz" pos="38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s1-eu.ariba.com/Sourcing/Main/aw?awh=r&amp;awssk=7oPejv.D6mn.OdHp&amp;realm=TTS&amp;dard=1" TargetMode="External"/><Relationship Id="rId2" Type="http://schemas.openxmlformats.org/officeDocument/2006/relationships/hyperlink" Target="https://service.ariba.com/Supplier.aw/109541031/aw?awh=r&amp;awssk=zSVdFycA&amp;dard=1&amp;ancdc=2" TargetMode="Externa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Lieferantenregistrierung</a:t>
            </a:r>
            <a:br>
              <a:rPr lang="de-DE" dirty="0"/>
            </a:br>
            <a:r>
              <a:rPr lang="de-DE" sz="2000" dirty="0"/>
              <a:t>Anleitung für Ariba SLP</a:t>
            </a:r>
            <a:endParaRPr lang="de-DE" dirty="0"/>
          </a:p>
        </p:txBody>
      </p:sp>
    </p:spTree>
    <p:extLst>
      <p:ext uri="{BB962C8B-B14F-4D97-AF65-F5344CB8AC3E}">
        <p14:creationId xmlns:p14="http://schemas.microsoft.com/office/powerpoint/2010/main" val="311508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Ariba Netzwerk Account erstellen</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3805818" cy="4680000"/>
          </a:xfrm>
        </p:spPr>
        <p:txBody>
          <a:bodyPr/>
          <a:lstStyle/>
          <a:p>
            <a:r>
              <a:rPr lang="de-DE" dirty="0"/>
              <a:t>Wenn Sie noch keinen Account bei </a:t>
            </a:r>
            <a:r>
              <a:rPr lang="de-DE" dirty="0" err="1"/>
              <a:t>Ariba</a:t>
            </a:r>
            <a:r>
              <a:rPr lang="de-DE" dirty="0"/>
              <a:t> Netzwerk haben klicken Sie bitte auf „Registrieren“. Beachten Sie bitte die Folien 4-6.</a:t>
            </a:r>
          </a:p>
          <a:p>
            <a:endParaRPr lang="de-DE" dirty="0"/>
          </a:p>
          <a:p>
            <a:r>
              <a:rPr lang="de-DE" dirty="0"/>
              <a:t>Falls Sie bereits ein </a:t>
            </a:r>
            <a:r>
              <a:rPr lang="de-DE" dirty="0" err="1"/>
              <a:t>Ariba</a:t>
            </a:r>
            <a:r>
              <a:rPr lang="de-DE" dirty="0"/>
              <a:t>-Konto besitzen, folgen Sie dem Button „Anmelden“. Nach Anmeldung folgen Sie bitte den folgenden Folien.</a:t>
            </a:r>
          </a:p>
          <a:p>
            <a:endParaRPr lang="de-DE" dirty="0"/>
          </a:p>
          <a:p>
            <a:endParaRPr lang="de-DE" dirty="0"/>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10</a:t>
            </a:fld>
            <a:endParaRPr lang="de-DE"/>
          </a:p>
        </p:txBody>
      </p:sp>
      <p:pic>
        <p:nvPicPr>
          <p:cNvPr id="7" name="Grafik 6">
            <a:extLst>
              <a:ext uri="{FF2B5EF4-FFF2-40B4-BE49-F238E27FC236}">
                <a16:creationId xmlns:a16="http://schemas.microsoft.com/office/drawing/2014/main" id="{79CB744C-48E8-AF58-D6DA-5024C04B2BE5}"/>
              </a:ext>
            </a:extLst>
          </p:cNvPr>
          <p:cNvPicPr>
            <a:picLocks noChangeAspect="1"/>
          </p:cNvPicPr>
          <p:nvPr/>
        </p:nvPicPr>
        <p:blipFill>
          <a:blip r:embed="rId2"/>
          <a:stretch>
            <a:fillRect/>
          </a:stretch>
        </p:blipFill>
        <p:spPr>
          <a:xfrm>
            <a:off x="4996872" y="1438956"/>
            <a:ext cx="6475127" cy="3974881"/>
          </a:xfrm>
          <a:prstGeom prst="rect">
            <a:avLst/>
          </a:prstGeom>
        </p:spPr>
      </p:pic>
    </p:spTree>
    <p:extLst>
      <p:ext uri="{BB962C8B-B14F-4D97-AF65-F5344CB8AC3E}">
        <p14:creationId xmlns:p14="http://schemas.microsoft.com/office/powerpoint/2010/main" val="314662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Registrierungsfragebogen ausfüllen</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3252463" cy="4680000"/>
          </a:xfrm>
        </p:spPr>
        <p:txBody>
          <a:bodyPr/>
          <a:lstStyle/>
          <a:p>
            <a:r>
              <a:rPr lang="de-DE" dirty="0"/>
              <a:t>Nachdem Sie das Konto erstellt haben, gelangen Sie direkt auf unseren TTS </a:t>
            </a:r>
            <a:r>
              <a:rPr lang="de-DE" dirty="0" err="1"/>
              <a:t>Tooltechnic</a:t>
            </a:r>
            <a:r>
              <a:rPr lang="de-DE" dirty="0"/>
              <a:t> Systems spezifischen Registrierungsfragebogen.</a:t>
            </a:r>
          </a:p>
          <a:p>
            <a:endParaRPr lang="de-DE" dirty="0"/>
          </a:p>
          <a:p>
            <a:r>
              <a:rPr lang="de-DE" dirty="0"/>
              <a:t>Bitte füllen Sie die einzelnen Teilbereiche aus und beachten die hinterlegten Hinweise. Im Anschluss senden Sie den Fragebogen über „Gesamte Antwort Einreichen“ an uns zurück.</a:t>
            </a:r>
          </a:p>
          <a:p>
            <a:endParaRPr lang="de-DE" dirty="0"/>
          </a:p>
          <a:p>
            <a:r>
              <a:rPr lang="de-DE" dirty="0"/>
              <a:t>Sie können den aktuellen Stand jederzeit zwischenspeichern, exportieren und später ergänzen.</a:t>
            </a:r>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11</a:t>
            </a:fld>
            <a:endParaRPr lang="de-DE"/>
          </a:p>
        </p:txBody>
      </p:sp>
      <p:pic>
        <p:nvPicPr>
          <p:cNvPr id="7" name="Grafik 6">
            <a:extLst>
              <a:ext uri="{FF2B5EF4-FFF2-40B4-BE49-F238E27FC236}">
                <a16:creationId xmlns:a16="http://schemas.microsoft.com/office/drawing/2014/main" id="{E1C3CDC0-66B2-42CD-DFDE-DE9475EFF16B}"/>
              </a:ext>
            </a:extLst>
          </p:cNvPr>
          <p:cNvPicPr>
            <a:picLocks noChangeAspect="1"/>
          </p:cNvPicPr>
          <p:nvPr/>
        </p:nvPicPr>
        <p:blipFill>
          <a:blip r:embed="rId2"/>
          <a:stretch>
            <a:fillRect/>
          </a:stretch>
        </p:blipFill>
        <p:spPr>
          <a:xfrm>
            <a:off x="3972463" y="1263175"/>
            <a:ext cx="4234353" cy="4672571"/>
          </a:xfrm>
          <a:prstGeom prst="rect">
            <a:avLst/>
          </a:prstGeom>
        </p:spPr>
      </p:pic>
      <p:pic>
        <p:nvPicPr>
          <p:cNvPr id="9" name="Grafik 8">
            <a:extLst>
              <a:ext uri="{FF2B5EF4-FFF2-40B4-BE49-F238E27FC236}">
                <a16:creationId xmlns:a16="http://schemas.microsoft.com/office/drawing/2014/main" id="{1BCBC807-1DDA-268C-D75B-441992287CC9}"/>
              </a:ext>
            </a:extLst>
          </p:cNvPr>
          <p:cNvPicPr>
            <a:picLocks noChangeAspect="1"/>
          </p:cNvPicPr>
          <p:nvPr/>
        </p:nvPicPr>
        <p:blipFill>
          <a:blip r:embed="rId3"/>
          <a:stretch>
            <a:fillRect/>
          </a:stretch>
        </p:blipFill>
        <p:spPr>
          <a:xfrm>
            <a:off x="7078807" y="1269525"/>
            <a:ext cx="4314378" cy="4666221"/>
          </a:xfrm>
          <a:prstGeom prst="rect">
            <a:avLst/>
          </a:prstGeom>
        </p:spPr>
      </p:pic>
      <p:pic>
        <p:nvPicPr>
          <p:cNvPr id="11" name="Grafik 10">
            <a:extLst>
              <a:ext uri="{FF2B5EF4-FFF2-40B4-BE49-F238E27FC236}">
                <a16:creationId xmlns:a16="http://schemas.microsoft.com/office/drawing/2014/main" id="{383976DE-DF23-4972-EBEE-FC6E5761ED96}"/>
              </a:ext>
            </a:extLst>
          </p:cNvPr>
          <p:cNvPicPr>
            <a:picLocks noChangeAspect="1"/>
          </p:cNvPicPr>
          <p:nvPr/>
        </p:nvPicPr>
        <p:blipFill>
          <a:blip r:embed="rId4"/>
          <a:stretch>
            <a:fillRect/>
          </a:stretch>
        </p:blipFill>
        <p:spPr>
          <a:xfrm>
            <a:off x="9926553" y="5371957"/>
            <a:ext cx="1657435" cy="933498"/>
          </a:xfrm>
          <a:prstGeom prst="rect">
            <a:avLst/>
          </a:prstGeom>
        </p:spPr>
      </p:pic>
    </p:spTree>
    <p:extLst>
      <p:ext uri="{BB962C8B-B14F-4D97-AF65-F5344CB8AC3E}">
        <p14:creationId xmlns:p14="http://schemas.microsoft.com/office/powerpoint/2010/main" val="411923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Registrierungsfragebogen absenden</a:t>
            </a:r>
            <a:endParaRPr lang="de-DE" dirty="0">
              <a:solidFill>
                <a:schemeClr val="accent4"/>
              </a:solidFill>
            </a:endParaRP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4923418" cy="4680000"/>
          </a:xfrm>
        </p:spPr>
        <p:txBody>
          <a:bodyPr>
            <a:normAutofit/>
          </a:bodyPr>
          <a:lstStyle/>
          <a:p>
            <a:r>
              <a:rPr lang="de-DE" dirty="0"/>
              <a:t>Nachdem Sie den Fragebogen abgesendet haben, wird Ihnen das Absenden im Ariba Business Network und per E-Mail bestätigt.</a:t>
            </a:r>
          </a:p>
          <a:p>
            <a:pPr marL="0" indent="0">
              <a:buNone/>
            </a:pPr>
            <a:endParaRPr lang="de-DE" dirty="0"/>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12</a:t>
            </a:fld>
            <a:endParaRPr lang="de-DE"/>
          </a:p>
        </p:txBody>
      </p:sp>
      <p:pic>
        <p:nvPicPr>
          <p:cNvPr id="13" name="Grafik 12">
            <a:extLst>
              <a:ext uri="{FF2B5EF4-FFF2-40B4-BE49-F238E27FC236}">
                <a16:creationId xmlns:a16="http://schemas.microsoft.com/office/drawing/2014/main" id="{4E36F88D-F3BE-E7E9-5BC8-1C9FA757C2D1}"/>
              </a:ext>
            </a:extLst>
          </p:cNvPr>
          <p:cNvPicPr>
            <a:picLocks noChangeAspect="1"/>
          </p:cNvPicPr>
          <p:nvPr/>
        </p:nvPicPr>
        <p:blipFill>
          <a:blip r:embed="rId2"/>
          <a:stretch>
            <a:fillRect/>
          </a:stretch>
        </p:blipFill>
        <p:spPr>
          <a:xfrm>
            <a:off x="7881263" y="1260000"/>
            <a:ext cx="3590737" cy="1074561"/>
          </a:xfrm>
          <a:prstGeom prst="rect">
            <a:avLst/>
          </a:prstGeom>
        </p:spPr>
      </p:pic>
      <p:pic>
        <p:nvPicPr>
          <p:cNvPr id="11" name="Grafik 10">
            <a:extLst>
              <a:ext uri="{FF2B5EF4-FFF2-40B4-BE49-F238E27FC236}">
                <a16:creationId xmlns:a16="http://schemas.microsoft.com/office/drawing/2014/main" id="{8BCA3C83-F19B-1034-D4A4-3FC8825C2C50}"/>
              </a:ext>
            </a:extLst>
          </p:cNvPr>
          <p:cNvPicPr>
            <a:picLocks noChangeAspect="1"/>
          </p:cNvPicPr>
          <p:nvPr/>
        </p:nvPicPr>
        <p:blipFill>
          <a:blip r:embed="rId3"/>
          <a:stretch>
            <a:fillRect/>
          </a:stretch>
        </p:blipFill>
        <p:spPr>
          <a:xfrm>
            <a:off x="6788240" y="2334561"/>
            <a:ext cx="4683760" cy="3480545"/>
          </a:xfrm>
          <a:prstGeom prst="rect">
            <a:avLst/>
          </a:prstGeom>
        </p:spPr>
      </p:pic>
    </p:spTree>
    <p:extLst>
      <p:ext uri="{BB962C8B-B14F-4D97-AF65-F5344CB8AC3E}">
        <p14:creationId xmlns:p14="http://schemas.microsoft.com/office/powerpoint/2010/main" val="371557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Registrierung bestätigen</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p:txBody>
          <a:bodyPr>
            <a:normAutofit/>
          </a:bodyPr>
          <a:lstStyle/>
          <a:p>
            <a:r>
              <a:rPr lang="de-DE" dirty="0"/>
              <a:t>Nachdem die zuständigen Einkaufsmitarbeiter*innen Ihre Registrierung bestätigt haben, erhalten Sie eine Benachrichtigung per E-Mail.</a:t>
            </a:r>
          </a:p>
          <a:p>
            <a:endParaRPr lang="de-DE" dirty="0"/>
          </a:p>
          <a:p>
            <a:r>
              <a:rPr lang="de-DE" dirty="0"/>
              <a:t>Ihr Status in unserem System ist „registriert“. Ab diesem Zeitpunkt können unsere Einkaufsmitarbeiter*innen Sie in zukünftigen Qualifizierungsprozessen und Anfragen berücksichtigen.</a:t>
            </a:r>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13</a:t>
            </a:fld>
            <a:endParaRPr lang="de-DE"/>
          </a:p>
        </p:txBody>
      </p:sp>
      <p:pic>
        <p:nvPicPr>
          <p:cNvPr id="7" name="Grafik 6">
            <a:extLst>
              <a:ext uri="{FF2B5EF4-FFF2-40B4-BE49-F238E27FC236}">
                <a16:creationId xmlns:a16="http://schemas.microsoft.com/office/drawing/2014/main" id="{81E80865-8538-DC12-EC61-11FD1F3247C0}"/>
              </a:ext>
            </a:extLst>
          </p:cNvPr>
          <p:cNvPicPr>
            <a:picLocks noChangeAspect="1"/>
          </p:cNvPicPr>
          <p:nvPr/>
        </p:nvPicPr>
        <p:blipFill>
          <a:blip r:embed="rId2"/>
          <a:stretch>
            <a:fillRect/>
          </a:stretch>
        </p:blipFill>
        <p:spPr>
          <a:xfrm>
            <a:off x="6510979" y="1440000"/>
            <a:ext cx="4861871" cy="4467181"/>
          </a:xfrm>
          <a:prstGeom prst="rect">
            <a:avLst/>
          </a:prstGeom>
        </p:spPr>
      </p:pic>
    </p:spTree>
    <p:extLst>
      <p:ext uri="{BB962C8B-B14F-4D97-AF65-F5344CB8AC3E}">
        <p14:creationId xmlns:p14="http://schemas.microsoft.com/office/powerpoint/2010/main" val="28073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9A9FC-1788-044B-BCA0-650116DFE991}"/>
              </a:ext>
            </a:extLst>
          </p:cNvPr>
          <p:cNvSpPr>
            <a:spLocks noGrp="1"/>
          </p:cNvSpPr>
          <p:nvPr>
            <p:ph type="title"/>
          </p:nvPr>
        </p:nvSpPr>
        <p:spPr/>
        <p:txBody>
          <a:bodyPr/>
          <a:lstStyle/>
          <a:p>
            <a:r>
              <a:rPr lang="de-DE" b="0" dirty="0"/>
              <a:t>Varianten zur Registrierung im Ariba Netzwerk</a:t>
            </a:r>
          </a:p>
        </p:txBody>
      </p:sp>
      <p:sp>
        <p:nvSpPr>
          <p:cNvPr id="3" name="Inhaltsplatzhalter 2">
            <a:extLst>
              <a:ext uri="{FF2B5EF4-FFF2-40B4-BE49-F238E27FC236}">
                <a16:creationId xmlns:a16="http://schemas.microsoft.com/office/drawing/2014/main" id="{EBD82F0A-2EFE-A7AB-3CE6-2528B2401055}"/>
              </a:ext>
            </a:extLst>
          </p:cNvPr>
          <p:cNvSpPr>
            <a:spLocks noGrp="1"/>
          </p:cNvSpPr>
          <p:nvPr>
            <p:ph sz="half" idx="1"/>
          </p:nvPr>
        </p:nvSpPr>
        <p:spPr/>
        <p:txBody>
          <a:bodyPr>
            <a:normAutofit/>
          </a:bodyPr>
          <a:lstStyle/>
          <a:p>
            <a:r>
              <a:rPr lang="de-DE" dirty="0"/>
              <a:t>Variante 1:</a:t>
            </a:r>
          </a:p>
          <a:p>
            <a:r>
              <a:rPr lang="de-DE" dirty="0"/>
              <a:t>Wenn Sie sich initiativ gerne als Lieferant bei der TTS </a:t>
            </a:r>
            <a:r>
              <a:rPr lang="de-DE" dirty="0" err="1"/>
              <a:t>Tooltechnic</a:t>
            </a:r>
            <a:r>
              <a:rPr lang="de-DE" dirty="0"/>
              <a:t> Systems registrieren möchten, beachten Sie bitte die Folien 3-8.</a:t>
            </a:r>
          </a:p>
          <a:p>
            <a:endParaRPr lang="de-DE" dirty="0"/>
          </a:p>
          <a:p>
            <a:r>
              <a:rPr lang="de-DE" dirty="0"/>
              <a:t>Variante 2:</a:t>
            </a:r>
          </a:p>
          <a:p>
            <a:r>
              <a:rPr lang="de-DE" dirty="0"/>
              <a:t>Wenn Sie eine E-Mail mit einer Einladung zur Registrierung erhalten haben, beachten Sie bitte die Folien 9-13. Falls Sie bereits einen Account bei Ariba Netzwerk haben, loggen Sie sich dort mit Ihren Zugangsdaten ein. Wenn Sie noch keinen Account bei Ariba Netzwerk haben, gehen Sie bitte gemäß der Folie 3 vor.</a:t>
            </a:r>
          </a:p>
          <a:p>
            <a:pPr marL="0" indent="0">
              <a:buNone/>
            </a:pPr>
            <a:endParaRPr lang="de-DE" dirty="0"/>
          </a:p>
          <a:p>
            <a:endParaRPr lang="de-DE" dirty="0"/>
          </a:p>
        </p:txBody>
      </p:sp>
      <p:sp>
        <p:nvSpPr>
          <p:cNvPr id="4" name="Fußzeilenplatzhalter 3">
            <a:extLst>
              <a:ext uri="{FF2B5EF4-FFF2-40B4-BE49-F238E27FC236}">
                <a16:creationId xmlns:a16="http://schemas.microsoft.com/office/drawing/2014/main" id="{3DD9AFAA-BDDD-B500-91B8-9A197298A740}"/>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6B56E928-5967-C1B7-7B4D-1356A50FB24C}"/>
              </a:ext>
            </a:extLst>
          </p:cNvPr>
          <p:cNvSpPr>
            <a:spLocks noGrp="1"/>
          </p:cNvSpPr>
          <p:nvPr>
            <p:ph type="sldNum" sz="quarter" idx="12"/>
          </p:nvPr>
        </p:nvSpPr>
        <p:spPr/>
        <p:txBody>
          <a:bodyPr/>
          <a:lstStyle/>
          <a:p>
            <a:fld id="{20DCF9E9-5269-43D5-931C-BE7600162F34}" type="slidenum">
              <a:rPr lang="de-DE" smtClean="0"/>
              <a:t>2</a:t>
            </a:fld>
            <a:endParaRPr lang="de-DE"/>
          </a:p>
        </p:txBody>
      </p:sp>
    </p:spTree>
    <p:extLst>
      <p:ext uri="{BB962C8B-B14F-4D97-AF65-F5344CB8AC3E}">
        <p14:creationId xmlns:p14="http://schemas.microsoft.com/office/powerpoint/2010/main" val="36509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Variante 1: Lieferantenregistrierungsanfrage</a:t>
            </a:r>
            <a:br>
              <a:rPr lang="de-DE" b="0" dirty="0"/>
            </a:br>
            <a:r>
              <a:rPr lang="de-DE" b="0" dirty="0"/>
              <a:t>Self-Registration Supplier</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4242525" cy="4680000"/>
          </a:xfrm>
        </p:spPr>
        <p:txBody>
          <a:bodyPr/>
          <a:lstStyle/>
          <a:p>
            <a:r>
              <a:rPr lang="de-DE" dirty="0"/>
              <a:t>Wenn Sie sich initiativ gerne als Lieferant bei der TTS </a:t>
            </a:r>
            <a:r>
              <a:rPr lang="de-DE" dirty="0" err="1"/>
              <a:t>Tooltechnic</a:t>
            </a:r>
            <a:r>
              <a:rPr lang="de-DE" dirty="0"/>
              <a:t> Systems registrieren möchten, beachten Sie bitte die Folien 4-6.</a:t>
            </a:r>
          </a:p>
          <a:p>
            <a:endParaRPr lang="de-DE" dirty="0"/>
          </a:p>
          <a:p>
            <a:r>
              <a:rPr lang="de-DE" dirty="0"/>
              <a:t>Um die Registrierung zu beginnen, öffnen Sie bitte folgenden Link zur Kontoerstellung: </a:t>
            </a:r>
            <a:r>
              <a:rPr lang="en-US" dirty="0">
                <a:hlinkClick r:id="rId2"/>
              </a:rPr>
              <a:t>SAP Business Network Supplier (ariba.com)</a:t>
            </a:r>
            <a:endParaRPr lang="de-DE" dirty="0"/>
          </a:p>
          <a:p>
            <a:endParaRPr lang="de-DE" dirty="0"/>
          </a:p>
          <a:p>
            <a:endParaRPr lang="de-DE" dirty="0"/>
          </a:p>
          <a:p>
            <a:r>
              <a:rPr lang="de-DE" dirty="0"/>
              <a:t>Um direkt mit der Registrierung zu starten, öffnen Sie bitte folgenden Link, wenn Sie bereits ein Konto bei SAP </a:t>
            </a:r>
            <a:r>
              <a:rPr lang="de-DE" dirty="0" err="1"/>
              <a:t>Ariba</a:t>
            </a:r>
            <a:r>
              <a:rPr lang="de-DE" dirty="0"/>
              <a:t> haben: </a:t>
            </a:r>
            <a:r>
              <a:rPr lang="de-DE" dirty="0" err="1">
                <a:hlinkClick r:id="rId3"/>
              </a:rPr>
              <a:t>Ariba</a:t>
            </a:r>
            <a:r>
              <a:rPr lang="de-DE" dirty="0">
                <a:hlinkClick r:id="rId3"/>
              </a:rPr>
              <a:t> </a:t>
            </a:r>
            <a:r>
              <a:rPr lang="de-DE" dirty="0" err="1">
                <a:hlinkClick r:id="rId3"/>
              </a:rPr>
              <a:t>Spend</a:t>
            </a:r>
            <a:r>
              <a:rPr lang="de-DE" dirty="0">
                <a:hlinkClick r:id="rId3"/>
              </a:rPr>
              <a:t> Management</a:t>
            </a:r>
            <a:endParaRPr lang="de-DE" dirty="0"/>
          </a:p>
        </p:txBody>
      </p:sp>
      <p:pic>
        <p:nvPicPr>
          <p:cNvPr id="8" name="Inhaltsplatzhalter 7">
            <a:extLst>
              <a:ext uri="{FF2B5EF4-FFF2-40B4-BE49-F238E27FC236}">
                <a16:creationId xmlns:a16="http://schemas.microsoft.com/office/drawing/2014/main" id="{D4841C38-5471-E8DB-658B-82E88156B9B5}"/>
              </a:ext>
            </a:extLst>
          </p:cNvPr>
          <p:cNvPicPr>
            <a:picLocks noGrp="1" noChangeAspect="1"/>
          </p:cNvPicPr>
          <p:nvPr>
            <p:ph sz="half" idx="2"/>
          </p:nvPr>
        </p:nvPicPr>
        <p:blipFill>
          <a:blip r:embed="rId4"/>
          <a:stretch>
            <a:fillRect/>
          </a:stretch>
        </p:blipFill>
        <p:spPr>
          <a:xfrm>
            <a:off x="5810407" y="1440000"/>
            <a:ext cx="5661857" cy="2427150"/>
          </a:xfrm>
        </p:spPr>
      </p:pic>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3</a:t>
            </a:fld>
            <a:endParaRPr lang="de-DE"/>
          </a:p>
        </p:txBody>
      </p:sp>
    </p:spTree>
    <p:extLst>
      <p:ext uri="{BB962C8B-B14F-4D97-AF65-F5344CB8AC3E}">
        <p14:creationId xmlns:p14="http://schemas.microsoft.com/office/powerpoint/2010/main" val="207207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DD0C5-0308-87C0-FC00-BA7F21F32039}"/>
              </a:ext>
            </a:extLst>
          </p:cNvPr>
          <p:cNvSpPr>
            <a:spLocks noGrp="1"/>
          </p:cNvSpPr>
          <p:nvPr>
            <p:ph type="title"/>
          </p:nvPr>
        </p:nvSpPr>
        <p:spPr/>
        <p:txBody>
          <a:bodyPr/>
          <a:lstStyle/>
          <a:p>
            <a:r>
              <a:rPr lang="de-DE" b="0" dirty="0"/>
              <a:t>Variante 1: Lieferantenregistrierungsanfrage</a:t>
            </a:r>
            <a:br>
              <a:rPr lang="de-DE" b="0" dirty="0"/>
            </a:br>
            <a:r>
              <a:rPr lang="de-DE" b="0" dirty="0"/>
              <a:t>SAP </a:t>
            </a:r>
            <a:r>
              <a:rPr lang="de-DE" b="0" dirty="0" err="1"/>
              <a:t>Ariba</a:t>
            </a:r>
            <a:r>
              <a:rPr lang="de-DE" b="0" dirty="0"/>
              <a:t> Konto erstellen</a:t>
            </a:r>
            <a:endParaRPr lang="de-DE" dirty="0"/>
          </a:p>
        </p:txBody>
      </p:sp>
      <p:sp>
        <p:nvSpPr>
          <p:cNvPr id="3" name="Inhaltsplatzhalter 2">
            <a:extLst>
              <a:ext uri="{FF2B5EF4-FFF2-40B4-BE49-F238E27FC236}">
                <a16:creationId xmlns:a16="http://schemas.microsoft.com/office/drawing/2014/main" id="{4AD59068-6373-51C0-F72E-5B5C896BDCC5}"/>
              </a:ext>
            </a:extLst>
          </p:cNvPr>
          <p:cNvSpPr>
            <a:spLocks noGrp="1"/>
          </p:cNvSpPr>
          <p:nvPr>
            <p:ph sz="half" idx="1"/>
          </p:nvPr>
        </p:nvSpPr>
        <p:spPr>
          <a:xfrm>
            <a:off x="720000" y="1440000"/>
            <a:ext cx="4378473" cy="4680000"/>
          </a:xfrm>
        </p:spPr>
        <p:txBody>
          <a:bodyPr/>
          <a:lstStyle/>
          <a:p>
            <a:r>
              <a:rPr lang="de-DE" dirty="0"/>
              <a:t>Nachdem Sie den Link „Jetzt registrieren lassen“ angeklickt haben, können Sie ein Unternehmenskonto kostenlos erstellen. </a:t>
            </a:r>
          </a:p>
        </p:txBody>
      </p:sp>
      <p:pic>
        <p:nvPicPr>
          <p:cNvPr id="8" name="Inhaltsplatzhalter 7">
            <a:extLst>
              <a:ext uri="{FF2B5EF4-FFF2-40B4-BE49-F238E27FC236}">
                <a16:creationId xmlns:a16="http://schemas.microsoft.com/office/drawing/2014/main" id="{9E4E1B57-8AF7-16EF-D6A7-C746B803168F}"/>
              </a:ext>
            </a:extLst>
          </p:cNvPr>
          <p:cNvPicPr>
            <a:picLocks noGrp="1" noChangeAspect="1"/>
          </p:cNvPicPr>
          <p:nvPr>
            <p:ph sz="half" idx="2"/>
          </p:nvPr>
        </p:nvPicPr>
        <p:blipFill>
          <a:blip r:embed="rId2"/>
          <a:stretch>
            <a:fillRect/>
          </a:stretch>
        </p:blipFill>
        <p:spPr>
          <a:xfrm>
            <a:off x="5352619" y="1444807"/>
            <a:ext cx="3728037" cy="2554538"/>
          </a:xfrm>
        </p:spPr>
      </p:pic>
      <p:sp>
        <p:nvSpPr>
          <p:cNvPr id="5" name="Fußzeilenplatzhalter 4">
            <a:extLst>
              <a:ext uri="{FF2B5EF4-FFF2-40B4-BE49-F238E27FC236}">
                <a16:creationId xmlns:a16="http://schemas.microsoft.com/office/drawing/2014/main" id="{AF6CE5AC-903F-4EED-079C-4FA9C670A345}"/>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6" name="Foliennummernplatzhalter 5">
            <a:extLst>
              <a:ext uri="{FF2B5EF4-FFF2-40B4-BE49-F238E27FC236}">
                <a16:creationId xmlns:a16="http://schemas.microsoft.com/office/drawing/2014/main" id="{425DCFF1-BE85-B812-C014-29FF5B5794A7}"/>
              </a:ext>
            </a:extLst>
          </p:cNvPr>
          <p:cNvSpPr>
            <a:spLocks noGrp="1"/>
          </p:cNvSpPr>
          <p:nvPr>
            <p:ph type="sldNum" sz="quarter" idx="12"/>
          </p:nvPr>
        </p:nvSpPr>
        <p:spPr/>
        <p:txBody>
          <a:bodyPr/>
          <a:lstStyle/>
          <a:p>
            <a:fld id="{20DCF9E9-5269-43D5-931C-BE7600162F34}" type="slidenum">
              <a:rPr lang="de-DE" smtClean="0"/>
              <a:t>4</a:t>
            </a:fld>
            <a:endParaRPr lang="de-DE"/>
          </a:p>
        </p:txBody>
      </p:sp>
      <p:pic>
        <p:nvPicPr>
          <p:cNvPr id="9" name="Inhaltsplatzhalter 7">
            <a:extLst>
              <a:ext uri="{FF2B5EF4-FFF2-40B4-BE49-F238E27FC236}">
                <a16:creationId xmlns:a16="http://schemas.microsoft.com/office/drawing/2014/main" id="{F1B56667-DC6A-7364-CA23-2543036C257B}"/>
              </a:ext>
            </a:extLst>
          </p:cNvPr>
          <p:cNvPicPr>
            <a:picLocks noChangeAspect="1"/>
          </p:cNvPicPr>
          <p:nvPr/>
        </p:nvPicPr>
        <p:blipFill>
          <a:blip r:embed="rId3"/>
          <a:stretch>
            <a:fillRect/>
          </a:stretch>
        </p:blipFill>
        <p:spPr>
          <a:xfrm>
            <a:off x="8781134" y="1440000"/>
            <a:ext cx="2690866" cy="3579813"/>
          </a:xfrm>
          <a:prstGeom prst="rect">
            <a:avLst/>
          </a:prstGeom>
        </p:spPr>
      </p:pic>
    </p:spTree>
    <p:extLst>
      <p:ext uri="{BB962C8B-B14F-4D97-AF65-F5344CB8AC3E}">
        <p14:creationId xmlns:p14="http://schemas.microsoft.com/office/powerpoint/2010/main" val="97372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A52B1-8BC6-6F44-7036-DD6B51C25A42}"/>
              </a:ext>
            </a:extLst>
          </p:cNvPr>
          <p:cNvSpPr>
            <a:spLocks noGrp="1"/>
          </p:cNvSpPr>
          <p:nvPr>
            <p:ph type="title"/>
          </p:nvPr>
        </p:nvSpPr>
        <p:spPr/>
        <p:txBody>
          <a:bodyPr/>
          <a:lstStyle/>
          <a:p>
            <a:r>
              <a:rPr lang="de-DE" b="0" dirty="0"/>
              <a:t>Variante 1: Lieferantenregistrierungsanfrage</a:t>
            </a:r>
            <a:br>
              <a:rPr lang="de-DE" b="0" dirty="0"/>
            </a:br>
            <a:r>
              <a:rPr lang="de-DE" b="0" dirty="0"/>
              <a:t>SAP </a:t>
            </a:r>
            <a:r>
              <a:rPr lang="de-DE" b="0" dirty="0" err="1"/>
              <a:t>Ariba</a:t>
            </a:r>
            <a:r>
              <a:rPr lang="de-DE" b="0" dirty="0"/>
              <a:t> Konto erstellen</a:t>
            </a:r>
            <a:endParaRPr lang="de-DE" dirty="0"/>
          </a:p>
        </p:txBody>
      </p:sp>
      <p:sp>
        <p:nvSpPr>
          <p:cNvPr id="3" name="Inhaltsplatzhalter 2">
            <a:extLst>
              <a:ext uri="{FF2B5EF4-FFF2-40B4-BE49-F238E27FC236}">
                <a16:creationId xmlns:a16="http://schemas.microsoft.com/office/drawing/2014/main" id="{E769416E-6410-334C-6501-12F939278222}"/>
              </a:ext>
            </a:extLst>
          </p:cNvPr>
          <p:cNvSpPr>
            <a:spLocks noGrp="1"/>
          </p:cNvSpPr>
          <p:nvPr>
            <p:ph sz="half" idx="1"/>
          </p:nvPr>
        </p:nvSpPr>
        <p:spPr/>
        <p:txBody>
          <a:bodyPr/>
          <a:lstStyle/>
          <a:p>
            <a:r>
              <a:rPr lang="de-DE" dirty="0"/>
              <a:t>Anschließend ist die angegebene E-Mail zu bestätigen. Dafür erhalten Sie eine E-Mail mit den Betreff „Aktion erforderlich: Bestätigen Sie Ihre E-Mail-Adresse“.</a:t>
            </a:r>
          </a:p>
          <a:p>
            <a:r>
              <a:rPr lang="de-DE" dirty="0"/>
              <a:t>Klicken Sie nun auf „E-Mail-Adresse bestätigen“.</a:t>
            </a:r>
          </a:p>
        </p:txBody>
      </p:sp>
      <p:pic>
        <p:nvPicPr>
          <p:cNvPr id="8" name="Inhaltsplatzhalter 7">
            <a:extLst>
              <a:ext uri="{FF2B5EF4-FFF2-40B4-BE49-F238E27FC236}">
                <a16:creationId xmlns:a16="http://schemas.microsoft.com/office/drawing/2014/main" id="{3AD9F991-28DC-F460-0D17-2484CD701C54}"/>
              </a:ext>
            </a:extLst>
          </p:cNvPr>
          <p:cNvPicPr>
            <a:picLocks noGrp="1" noChangeAspect="1"/>
          </p:cNvPicPr>
          <p:nvPr>
            <p:ph sz="half" idx="2"/>
          </p:nvPr>
        </p:nvPicPr>
        <p:blipFill>
          <a:blip r:embed="rId2"/>
          <a:stretch>
            <a:fillRect/>
          </a:stretch>
        </p:blipFill>
        <p:spPr>
          <a:xfrm>
            <a:off x="6120000" y="1440000"/>
            <a:ext cx="5148262" cy="1244836"/>
          </a:xfrm>
        </p:spPr>
      </p:pic>
      <p:sp>
        <p:nvSpPr>
          <p:cNvPr id="5" name="Fußzeilenplatzhalter 4">
            <a:extLst>
              <a:ext uri="{FF2B5EF4-FFF2-40B4-BE49-F238E27FC236}">
                <a16:creationId xmlns:a16="http://schemas.microsoft.com/office/drawing/2014/main" id="{0D4F9592-A1EB-EFEE-A7F8-5A89817317FE}"/>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6" name="Foliennummernplatzhalter 5">
            <a:extLst>
              <a:ext uri="{FF2B5EF4-FFF2-40B4-BE49-F238E27FC236}">
                <a16:creationId xmlns:a16="http://schemas.microsoft.com/office/drawing/2014/main" id="{1F07E8F5-6F3A-4CA7-FBB7-789247F0293E}"/>
              </a:ext>
            </a:extLst>
          </p:cNvPr>
          <p:cNvSpPr>
            <a:spLocks noGrp="1"/>
          </p:cNvSpPr>
          <p:nvPr>
            <p:ph type="sldNum" sz="quarter" idx="12"/>
          </p:nvPr>
        </p:nvSpPr>
        <p:spPr/>
        <p:txBody>
          <a:bodyPr/>
          <a:lstStyle/>
          <a:p>
            <a:fld id="{20DCF9E9-5269-43D5-931C-BE7600162F34}" type="slidenum">
              <a:rPr lang="de-DE" smtClean="0"/>
              <a:t>5</a:t>
            </a:fld>
            <a:endParaRPr lang="de-DE"/>
          </a:p>
        </p:txBody>
      </p:sp>
      <p:pic>
        <p:nvPicPr>
          <p:cNvPr id="12" name="Grafik 11">
            <a:extLst>
              <a:ext uri="{FF2B5EF4-FFF2-40B4-BE49-F238E27FC236}">
                <a16:creationId xmlns:a16="http://schemas.microsoft.com/office/drawing/2014/main" id="{211367D2-56AB-A119-6B15-AEF387559461}"/>
              </a:ext>
            </a:extLst>
          </p:cNvPr>
          <p:cNvPicPr>
            <a:picLocks noChangeAspect="1"/>
          </p:cNvPicPr>
          <p:nvPr/>
        </p:nvPicPr>
        <p:blipFill>
          <a:blip r:embed="rId3"/>
          <a:stretch>
            <a:fillRect/>
          </a:stretch>
        </p:blipFill>
        <p:spPr>
          <a:xfrm>
            <a:off x="7832436" y="2684836"/>
            <a:ext cx="3435826" cy="3193432"/>
          </a:xfrm>
          <a:prstGeom prst="rect">
            <a:avLst/>
          </a:prstGeom>
        </p:spPr>
      </p:pic>
    </p:spTree>
    <p:extLst>
      <p:ext uri="{BB962C8B-B14F-4D97-AF65-F5344CB8AC3E}">
        <p14:creationId xmlns:p14="http://schemas.microsoft.com/office/powerpoint/2010/main" val="116520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A52B1-8BC6-6F44-7036-DD6B51C25A42}"/>
              </a:ext>
            </a:extLst>
          </p:cNvPr>
          <p:cNvSpPr>
            <a:spLocks noGrp="1"/>
          </p:cNvSpPr>
          <p:nvPr>
            <p:ph type="title"/>
          </p:nvPr>
        </p:nvSpPr>
        <p:spPr/>
        <p:txBody>
          <a:bodyPr/>
          <a:lstStyle/>
          <a:p>
            <a:r>
              <a:rPr lang="de-DE" b="0" dirty="0"/>
              <a:t>Variante 1: Lieferantenregistrierungsanfrage</a:t>
            </a:r>
            <a:br>
              <a:rPr lang="de-DE" b="0" dirty="0"/>
            </a:br>
            <a:r>
              <a:rPr lang="de-DE" b="0" dirty="0"/>
              <a:t>SAP </a:t>
            </a:r>
            <a:r>
              <a:rPr lang="de-DE" b="0" dirty="0" err="1"/>
              <a:t>Ariba</a:t>
            </a:r>
            <a:r>
              <a:rPr lang="de-DE" b="0" dirty="0"/>
              <a:t> Konto erstellen</a:t>
            </a:r>
            <a:endParaRPr lang="de-DE" dirty="0"/>
          </a:p>
        </p:txBody>
      </p:sp>
      <p:sp>
        <p:nvSpPr>
          <p:cNvPr id="3" name="Inhaltsplatzhalter 2">
            <a:extLst>
              <a:ext uri="{FF2B5EF4-FFF2-40B4-BE49-F238E27FC236}">
                <a16:creationId xmlns:a16="http://schemas.microsoft.com/office/drawing/2014/main" id="{E769416E-6410-334C-6501-12F939278222}"/>
              </a:ext>
            </a:extLst>
          </p:cNvPr>
          <p:cNvSpPr>
            <a:spLocks noGrp="1"/>
          </p:cNvSpPr>
          <p:nvPr>
            <p:ph sz="half" idx="1"/>
          </p:nvPr>
        </p:nvSpPr>
        <p:spPr/>
        <p:txBody>
          <a:bodyPr/>
          <a:lstStyle/>
          <a:p>
            <a:r>
              <a:rPr lang="de-DE" dirty="0"/>
              <a:t>Nun ergänzen Sie Ihr Unternehmensprofil mit den Fragen von der TTS </a:t>
            </a:r>
            <a:r>
              <a:rPr lang="de-DE" dirty="0" err="1"/>
              <a:t>Tooltechnic</a:t>
            </a:r>
            <a:r>
              <a:rPr lang="de-DE" dirty="0"/>
              <a:t> Systems.</a:t>
            </a:r>
          </a:p>
          <a:p>
            <a:endParaRPr lang="de-DE" dirty="0"/>
          </a:p>
          <a:p>
            <a:r>
              <a:rPr lang="de-DE" dirty="0"/>
              <a:t>Pflichtfelder sind mit * gekennzeichnet.</a:t>
            </a:r>
          </a:p>
          <a:p>
            <a:endParaRPr lang="de-DE" sz="1400" dirty="0"/>
          </a:p>
          <a:p>
            <a:r>
              <a:rPr lang="de-DE" dirty="0"/>
              <a:t>Der Fragebogen wird über „OK“ an die TTS </a:t>
            </a:r>
            <a:r>
              <a:rPr lang="de-DE" dirty="0" err="1"/>
              <a:t>Tooltechnic</a:t>
            </a:r>
            <a:r>
              <a:rPr lang="de-DE" dirty="0"/>
              <a:t> Systems gesendet.</a:t>
            </a:r>
          </a:p>
          <a:p>
            <a:endParaRPr lang="de-DE" dirty="0"/>
          </a:p>
        </p:txBody>
      </p:sp>
      <p:sp>
        <p:nvSpPr>
          <p:cNvPr id="5" name="Fußzeilenplatzhalter 4">
            <a:extLst>
              <a:ext uri="{FF2B5EF4-FFF2-40B4-BE49-F238E27FC236}">
                <a16:creationId xmlns:a16="http://schemas.microsoft.com/office/drawing/2014/main" id="{0D4F9592-A1EB-EFEE-A7F8-5A89817317FE}"/>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6" name="Foliennummernplatzhalter 5">
            <a:extLst>
              <a:ext uri="{FF2B5EF4-FFF2-40B4-BE49-F238E27FC236}">
                <a16:creationId xmlns:a16="http://schemas.microsoft.com/office/drawing/2014/main" id="{1F07E8F5-6F3A-4CA7-FBB7-789247F0293E}"/>
              </a:ext>
            </a:extLst>
          </p:cNvPr>
          <p:cNvSpPr>
            <a:spLocks noGrp="1"/>
          </p:cNvSpPr>
          <p:nvPr>
            <p:ph type="sldNum" sz="quarter" idx="12"/>
          </p:nvPr>
        </p:nvSpPr>
        <p:spPr/>
        <p:txBody>
          <a:bodyPr/>
          <a:lstStyle/>
          <a:p>
            <a:fld id="{20DCF9E9-5269-43D5-931C-BE7600162F34}" type="slidenum">
              <a:rPr lang="de-DE" smtClean="0"/>
              <a:t>6</a:t>
            </a:fld>
            <a:endParaRPr lang="de-DE"/>
          </a:p>
        </p:txBody>
      </p:sp>
      <p:pic>
        <p:nvPicPr>
          <p:cNvPr id="10" name="Inhaltsplatzhalter 9">
            <a:extLst>
              <a:ext uri="{FF2B5EF4-FFF2-40B4-BE49-F238E27FC236}">
                <a16:creationId xmlns:a16="http://schemas.microsoft.com/office/drawing/2014/main" id="{D3AD53B5-F928-7EF6-DE72-2CCDB6749DB9}"/>
              </a:ext>
            </a:extLst>
          </p:cNvPr>
          <p:cNvPicPr>
            <a:picLocks noGrp="1" noChangeAspect="1"/>
          </p:cNvPicPr>
          <p:nvPr>
            <p:ph sz="half" idx="2"/>
          </p:nvPr>
        </p:nvPicPr>
        <p:blipFill rotWithShape="1">
          <a:blip r:embed="rId2"/>
          <a:srcRect t="41076"/>
          <a:stretch/>
        </p:blipFill>
        <p:spPr>
          <a:xfrm>
            <a:off x="9070603" y="3670156"/>
            <a:ext cx="2401396" cy="2392695"/>
          </a:xfrm>
        </p:spPr>
      </p:pic>
      <p:pic>
        <p:nvPicPr>
          <p:cNvPr id="16" name="Grafik 15">
            <a:extLst>
              <a:ext uri="{FF2B5EF4-FFF2-40B4-BE49-F238E27FC236}">
                <a16:creationId xmlns:a16="http://schemas.microsoft.com/office/drawing/2014/main" id="{1595CDD0-FE7F-4E5A-1032-8F06B3CFE451}"/>
              </a:ext>
            </a:extLst>
          </p:cNvPr>
          <p:cNvPicPr>
            <a:picLocks noChangeAspect="1"/>
          </p:cNvPicPr>
          <p:nvPr/>
        </p:nvPicPr>
        <p:blipFill>
          <a:blip r:embed="rId3"/>
          <a:stretch>
            <a:fillRect/>
          </a:stretch>
        </p:blipFill>
        <p:spPr>
          <a:xfrm>
            <a:off x="6111218" y="1440000"/>
            <a:ext cx="5360781" cy="550725"/>
          </a:xfrm>
          <a:prstGeom prst="rect">
            <a:avLst/>
          </a:prstGeom>
        </p:spPr>
      </p:pic>
      <p:pic>
        <p:nvPicPr>
          <p:cNvPr id="17" name="Inhaltsplatzhalter 8">
            <a:extLst>
              <a:ext uri="{FF2B5EF4-FFF2-40B4-BE49-F238E27FC236}">
                <a16:creationId xmlns:a16="http://schemas.microsoft.com/office/drawing/2014/main" id="{8C44BFDE-70AE-C52B-E000-77C5D4F50AA6}"/>
              </a:ext>
            </a:extLst>
          </p:cNvPr>
          <p:cNvPicPr>
            <a:picLocks noChangeAspect="1"/>
          </p:cNvPicPr>
          <p:nvPr/>
        </p:nvPicPr>
        <p:blipFill>
          <a:blip r:embed="rId4"/>
          <a:stretch>
            <a:fillRect/>
          </a:stretch>
        </p:blipFill>
        <p:spPr>
          <a:xfrm>
            <a:off x="8905875" y="1990725"/>
            <a:ext cx="2566124" cy="1679431"/>
          </a:xfrm>
          <a:prstGeom prst="rect">
            <a:avLst/>
          </a:prstGeom>
        </p:spPr>
      </p:pic>
    </p:spTree>
    <p:extLst>
      <p:ext uri="{BB962C8B-B14F-4D97-AF65-F5344CB8AC3E}">
        <p14:creationId xmlns:p14="http://schemas.microsoft.com/office/powerpoint/2010/main" val="59094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a:xfrm>
            <a:off x="720000" y="396000"/>
            <a:ext cx="10515600" cy="576573"/>
          </a:xfrm>
        </p:spPr>
        <p:txBody>
          <a:bodyPr>
            <a:normAutofit/>
          </a:bodyPr>
          <a:lstStyle/>
          <a:p>
            <a:br>
              <a:rPr lang="de-DE" b="0" dirty="0"/>
            </a:br>
            <a:r>
              <a:rPr lang="de-DE" b="0" dirty="0"/>
              <a:t>Formular zu Registrierungsanfrage abgesendet</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idx="1"/>
          </p:nvPr>
        </p:nvSpPr>
        <p:spPr>
          <a:xfrm>
            <a:off x="719999" y="1260000"/>
            <a:ext cx="4080601" cy="4943475"/>
          </a:xfrm>
        </p:spPr>
        <p:txBody>
          <a:bodyPr wrap="square">
            <a:normAutofit/>
          </a:bodyPr>
          <a:lstStyle/>
          <a:p>
            <a:r>
              <a:rPr lang="de-DE" dirty="0"/>
              <a:t>Nach dem Absenden Ihrer Registrierungsanfrage wird Ihnen diese Meldung angezeigt. </a:t>
            </a:r>
          </a:p>
          <a:p>
            <a:endParaRPr lang="de-DE" dirty="0"/>
          </a:p>
          <a:p>
            <a:r>
              <a:rPr lang="de-DE" dirty="0"/>
              <a:t>Unterhalb der Meldung können Sie Ihre gepflegten Daten einsehen und bei Bedarf über die Funktion „Drucken“ für Ihre Unterlagen herunterladen.</a:t>
            </a:r>
          </a:p>
          <a:p>
            <a:endParaRPr lang="de-DE" dirty="0"/>
          </a:p>
          <a:p>
            <a:r>
              <a:rPr lang="de-DE" dirty="0"/>
              <a:t>Zusätzlich erhalten Sie eine Bestätigung per E-Mail.</a:t>
            </a:r>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9" name="Foliennummernplatzhalter 8">
            <a:extLst>
              <a:ext uri="{FF2B5EF4-FFF2-40B4-BE49-F238E27FC236}">
                <a16:creationId xmlns:a16="http://schemas.microsoft.com/office/drawing/2014/main" id="{CFDF2206-B06B-5368-778F-EB363067348F}"/>
              </a:ext>
            </a:extLst>
          </p:cNvPr>
          <p:cNvSpPr>
            <a:spLocks noGrp="1"/>
          </p:cNvSpPr>
          <p:nvPr>
            <p:ph type="sldNum" sz="quarter" idx="12"/>
          </p:nvPr>
        </p:nvSpPr>
        <p:spPr/>
        <p:txBody>
          <a:bodyPr/>
          <a:lstStyle/>
          <a:p>
            <a:fld id="{20DCF9E9-5269-43D5-931C-BE7600162F34}" type="slidenum">
              <a:rPr lang="de-DE" smtClean="0"/>
              <a:t>7</a:t>
            </a:fld>
            <a:endParaRPr lang="de-DE"/>
          </a:p>
        </p:txBody>
      </p:sp>
      <p:pic>
        <p:nvPicPr>
          <p:cNvPr id="12" name="Grafik 11">
            <a:extLst>
              <a:ext uri="{FF2B5EF4-FFF2-40B4-BE49-F238E27FC236}">
                <a16:creationId xmlns:a16="http://schemas.microsoft.com/office/drawing/2014/main" id="{0E3F03F4-D35F-084D-91FD-0D025290AFCB}"/>
              </a:ext>
            </a:extLst>
          </p:cNvPr>
          <p:cNvPicPr>
            <a:picLocks noChangeAspect="1"/>
          </p:cNvPicPr>
          <p:nvPr/>
        </p:nvPicPr>
        <p:blipFill>
          <a:blip r:embed="rId2"/>
          <a:stretch>
            <a:fillRect/>
          </a:stretch>
        </p:blipFill>
        <p:spPr>
          <a:xfrm>
            <a:off x="5324669" y="3028704"/>
            <a:ext cx="6002020" cy="2432536"/>
          </a:xfrm>
          <a:prstGeom prst="rect">
            <a:avLst/>
          </a:prstGeom>
        </p:spPr>
      </p:pic>
      <p:sp>
        <p:nvSpPr>
          <p:cNvPr id="13" name="Rechteck 12">
            <a:extLst>
              <a:ext uri="{FF2B5EF4-FFF2-40B4-BE49-F238E27FC236}">
                <a16:creationId xmlns:a16="http://schemas.microsoft.com/office/drawing/2014/main" id="{97215570-D3D7-89E3-432A-93E657B3074A}"/>
              </a:ext>
            </a:extLst>
          </p:cNvPr>
          <p:cNvSpPr/>
          <p:nvPr/>
        </p:nvSpPr>
        <p:spPr>
          <a:xfrm>
            <a:off x="6767202" y="1218006"/>
            <a:ext cx="778009"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70407405-F571-2A50-35A7-CAB42A4573D3}"/>
              </a:ext>
            </a:extLst>
          </p:cNvPr>
          <p:cNvSpPr/>
          <p:nvPr/>
        </p:nvSpPr>
        <p:spPr>
          <a:xfrm>
            <a:off x="7664186" y="1863386"/>
            <a:ext cx="252000" cy="72000"/>
          </a:xfrm>
          <a:prstGeom prst="rect">
            <a:avLst/>
          </a:prstGeom>
          <a:solidFill>
            <a:srgbClr val="EFF1F2"/>
          </a:solidFill>
          <a:ln>
            <a:solidFill>
              <a:srgbClr val="EFF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6B09421-2CDC-8696-B278-847DF6903D8A}"/>
              </a:ext>
            </a:extLst>
          </p:cNvPr>
          <p:cNvPicPr>
            <a:picLocks noChangeAspect="1"/>
          </p:cNvPicPr>
          <p:nvPr/>
        </p:nvPicPr>
        <p:blipFill>
          <a:blip r:embed="rId3"/>
          <a:stretch>
            <a:fillRect/>
          </a:stretch>
        </p:blipFill>
        <p:spPr>
          <a:xfrm>
            <a:off x="5345737" y="1260000"/>
            <a:ext cx="5980952" cy="1323810"/>
          </a:xfrm>
          <a:prstGeom prst="rect">
            <a:avLst/>
          </a:prstGeom>
        </p:spPr>
      </p:pic>
    </p:spTree>
    <p:extLst>
      <p:ext uri="{BB962C8B-B14F-4D97-AF65-F5344CB8AC3E}">
        <p14:creationId xmlns:p14="http://schemas.microsoft.com/office/powerpoint/2010/main" val="224514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a:xfrm>
            <a:off x="720000" y="396000"/>
            <a:ext cx="10515600" cy="576573"/>
          </a:xfrm>
        </p:spPr>
        <p:txBody>
          <a:bodyPr>
            <a:normAutofit/>
          </a:bodyPr>
          <a:lstStyle/>
          <a:p>
            <a:r>
              <a:rPr lang="de-DE" b="0" dirty="0"/>
              <a:t>Nächste Schritte</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idx="1"/>
          </p:nvPr>
        </p:nvSpPr>
        <p:spPr>
          <a:xfrm>
            <a:off x="719999" y="1260000"/>
            <a:ext cx="7849235" cy="4943475"/>
          </a:xfrm>
        </p:spPr>
        <p:txBody>
          <a:bodyPr wrap="square">
            <a:normAutofit/>
          </a:bodyPr>
          <a:lstStyle/>
          <a:p>
            <a:r>
              <a:rPr lang="de-DE" dirty="0"/>
              <a:t>Der erste Schritt ist nun getan – wir haben Ihr Unternehmensprofil erhalten.</a:t>
            </a:r>
          </a:p>
          <a:p>
            <a:endParaRPr lang="de-DE" dirty="0"/>
          </a:p>
          <a:p>
            <a:r>
              <a:rPr lang="de-DE" dirty="0"/>
              <a:t>Einkaufsmitarbeiter*innen werden Ihre Registrierungsanfrage anschließend prüfen und bei Bedarf und Interesse wird Ihnen das vollständige Registrierungsformular per E-Mail zugesendet (zur Bearbeitung bitte Folien 9-13 beachten). Nach Rücksendung des ausgefüllten Registrierungsformulars wird dieses genehmigt. Erst dann ist Ihre Registrierung abgeschlossen und Sie erhalten den Status „Registriert“ in unserem System. Erst dann können unsere Einkaufsmitarbeiter*innen Sie in zukünftigen Qualifizierungsprozessen und Anfragen berücksichtigen.</a:t>
            </a:r>
          </a:p>
          <a:p>
            <a:endParaRPr lang="de-DE" dirty="0"/>
          </a:p>
          <a:p>
            <a:r>
              <a:rPr lang="de-DE" dirty="0"/>
              <a:t>Bitte sehen Sie von zwischenzeitlichen Anfragen bei uns ab, wir melden uns bei Ihnen bei Bedarf und Interesse.</a:t>
            </a:r>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9" name="Foliennummernplatzhalter 8">
            <a:extLst>
              <a:ext uri="{FF2B5EF4-FFF2-40B4-BE49-F238E27FC236}">
                <a16:creationId xmlns:a16="http://schemas.microsoft.com/office/drawing/2014/main" id="{CFDF2206-B06B-5368-778F-EB363067348F}"/>
              </a:ext>
            </a:extLst>
          </p:cNvPr>
          <p:cNvSpPr>
            <a:spLocks noGrp="1"/>
          </p:cNvSpPr>
          <p:nvPr>
            <p:ph type="sldNum" sz="quarter" idx="12"/>
          </p:nvPr>
        </p:nvSpPr>
        <p:spPr/>
        <p:txBody>
          <a:bodyPr/>
          <a:lstStyle/>
          <a:p>
            <a:fld id="{20DCF9E9-5269-43D5-931C-BE7600162F34}" type="slidenum">
              <a:rPr lang="de-DE" smtClean="0"/>
              <a:t>8</a:t>
            </a:fld>
            <a:endParaRPr lang="de-DE"/>
          </a:p>
        </p:txBody>
      </p:sp>
    </p:spTree>
    <p:extLst>
      <p:ext uri="{BB962C8B-B14F-4D97-AF65-F5344CB8AC3E}">
        <p14:creationId xmlns:p14="http://schemas.microsoft.com/office/powerpoint/2010/main" val="175068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Variante 2: Einladung zur Lieferantenregistrierung</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4600145" cy="4680000"/>
          </a:xfrm>
        </p:spPr>
        <p:txBody>
          <a:bodyPr>
            <a:normAutofit/>
          </a:bodyPr>
          <a:lstStyle/>
          <a:p>
            <a:r>
              <a:rPr lang="de-DE" dirty="0"/>
              <a:t>Um der Einladung zur Registrierung von TTS </a:t>
            </a:r>
            <a:r>
              <a:rPr lang="de-DE" dirty="0" err="1"/>
              <a:t>Tooltechnic</a:t>
            </a:r>
            <a:r>
              <a:rPr lang="de-DE" dirty="0"/>
              <a:t> Systems nachzukommen, bitten wir Sie dem Link in der E-Mail mit dem Betreff „Einladung zur Registrierung“ zu folgen.</a:t>
            </a:r>
          </a:p>
          <a:p>
            <a:endParaRPr lang="de-DE" dirty="0"/>
          </a:p>
          <a:p>
            <a:pPr marL="0" indent="0">
              <a:buNone/>
            </a:pPr>
            <a:endParaRPr lang="de-DE" dirty="0">
              <a:highlight>
                <a:srgbClr val="FF00FF"/>
              </a:highlight>
            </a:endParaRPr>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9</a:t>
            </a:fld>
            <a:endParaRPr lang="de-DE"/>
          </a:p>
        </p:txBody>
      </p:sp>
      <p:pic>
        <p:nvPicPr>
          <p:cNvPr id="7" name="Grafik 6">
            <a:extLst>
              <a:ext uri="{FF2B5EF4-FFF2-40B4-BE49-F238E27FC236}">
                <a16:creationId xmlns:a16="http://schemas.microsoft.com/office/drawing/2014/main" id="{B885021B-1590-7D2D-7076-2BAEBB7BA6CD}"/>
              </a:ext>
            </a:extLst>
          </p:cNvPr>
          <p:cNvPicPr>
            <a:picLocks noChangeAspect="1"/>
          </p:cNvPicPr>
          <p:nvPr/>
        </p:nvPicPr>
        <p:blipFill>
          <a:blip r:embed="rId2"/>
          <a:stretch>
            <a:fillRect/>
          </a:stretch>
        </p:blipFill>
        <p:spPr>
          <a:xfrm>
            <a:off x="5865091" y="1415248"/>
            <a:ext cx="5606909" cy="4619859"/>
          </a:xfrm>
          <a:prstGeom prst="rect">
            <a:avLst/>
          </a:prstGeom>
        </p:spPr>
      </p:pic>
    </p:spTree>
    <p:extLst>
      <p:ext uri="{BB962C8B-B14F-4D97-AF65-F5344CB8AC3E}">
        <p14:creationId xmlns:p14="http://schemas.microsoft.com/office/powerpoint/2010/main" val="1524175182"/>
      </p:ext>
    </p:extLst>
  </p:cSld>
  <p:clrMapOvr>
    <a:masterClrMapping/>
  </p:clrMapOvr>
</p:sld>
</file>

<file path=ppt/theme/theme1.xml><?xml version="1.0" encoding="utf-8"?>
<a:theme xmlns:a="http://schemas.openxmlformats.org/drawingml/2006/main" name="TTS-Widescreen-2022">
  <a:themeElements>
    <a:clrScheme name="Benutzerdefiniert 1">
      <a:dk1>
        <a:srgbClr val="383C3D"/>
      </a:dk1>
      <a:lt1>
        <a:srgbClr val="FFFFFF"/>
      </a:lt1>
      <a:dk2>
        <a:srgbClr val="878C8E"/>
      </a:dk2>
      <a:lt2>
        <a:srgbClr val="FFFFFF"/>
      </a:lt2>
      <a:accent1>
        <a:srgbClr val="00A500"/>
      </a:accent1>
      <a:accent2>
        <a:srgbClr val="878C8E"/>
      </a:accent2>
      <a:accent3>
        <a:srgbClr val="000000"/>
      </a:accent3>
      <a:accent4>
        <a:srgbClr val="D6D7D9"/>
      </a:accent4>
      <a:accent5>
        <a:srgbClr val="A2CD88"/>
      </a:accent5>
      <a:accent6>
        <a:srgbClr val="A3AAAC"/>
      </a:accent6>
      <a:hlink>
        <a:srgbClr val="00A500"/>
      </a:hlink>
      <a:folHlink>
        <a:srgbClr val="383C3D"/>
      </a:folHlink>
    </a:clrScheme>
    <a:fontScheme name="Benutzerdefinier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S-Widescreen-2022" id="{78AD28D7-A6CC-4A15-AF9A-ABBCCA6194FD}" vid="{43000115-7758-4FF9-A59E-D8F08B315E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54485ba-d8f5-45de-982e-5ee0ee9da697">
      <UserInfo>
        <DisplayName>Graf, Martin</DisplayName>
        <AccountId>204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334A34DB8FDF446966B62C6F3DE28DD" ma:contentTypeVersion="5" ma:contentTypeDescription="Ein neues Dokument erstellen." ma:contentTypeScope="" ma:versionID="2a4ee0dea16d58e4b467c234d82796f5">
  <xsd:schema xmlns:xsd="http://www.w3.org/2001/XMLSchema" xmlns:xs="http://www.w3.org/2001/XMLSchema" xmlns:p="http://schemas.microsoft.com/office/2006/metadata/properties" xmlns:ns2="01c7f48e-b978-4eb0-8d0f-4f3754d1efac" xmlns:ns3="f54485ba-d8f5-45de-982e-5ee0ee9da697" targetNamespace="http://schemas.microsoft.com/office/2006/metadata/properties" ma:root="true" ma:fieldsID="8a1ce56c768338de0ebf23a1dff94154" ns2:_="" ns3:_="">
    <xsd:import namespace="01c7f48e-b978-4eb0-8d0f-4f3754d1efac"/>
    <xsd:import namespace="f54485ba-d8f5-45de-982e-5ee0ee9da6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7f48e-b978-4eb0-8d0f-4f3754d1ef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485ba-d8f5-45de-982e-5ee0ee9da69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303EAF-55D2-42BA-B938-60B96BD09FCC}">
  <ds:schemaRefs>
    <ds:schemaRef ds:uri="01c7f48e-b978-4eb0-8d0f-4f3754d1efac"/>
    <ds:schemaRef ds:uri="http://purl.org/dc/terms/"/>
    <ds:schemaRef ds:uri="http://schemas.openxmlformats.org/package/2006/metadata/core-properties"/>
    <ds:schemaRef ds:uri="http://purl.org/dc/dcmitype/"/>
    <ds:schemaRef ds:uri="f54485ba-d8f5-45de-982e-5ee0ee9da697"/>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2.xml><?xml version="1.0" encoding="utf-8"?>
<ds:datastoreItem xmlns:ds="http://schemas.openxmlformats.org/officeDocument/2006/customXml" ds:itemID="{70ABD68A-3306-4A1D-A41D-45C990A7E4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7f48e-b978-4eb0-8d0f-4f3754d1efac"/>
    <ds:schemaRef ds:uri="f54485ba-d8f5-45de-982e-5ee0ee9da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6BDAC7-E7B9-4764-BA59-B26F41A816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03-DE-TTS-Widescreen-2022</Template>
  <TotalTime>0</TotalTime>
  <Words>766</Words>
  <Application>Microsoft Office PowerPoint</Application>
  <PresentationFormat>Breitbild</PresentationFormat>
  <Paragraphs>80</Paragraphs>
  <Slides>13</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Verdana</vt:lpstr>
      <vt:lpstr>TTS-Widescreen-2022</vt:lpstr>
      <vt:lpstr>Lieferantenregistrierung Anleitung für Ariba SLP</vt:lpstr>
      <vt:lpstr>Varianten zur Registrierung im Ariba Netzwerk</vt:lpstr>
      <vt:lpstr>Variante 1: Lieferantenregistrierungsanfrage Self-Registration Supplier</vt:lpstr>
      <vt:lpstr>Variante 1: Lieferantenregistrierungsanfrage SAP Ariba Konto erstellen</vt:lpstr>
      <vt:lpstr>Variante 1: Lieferantenregistrierungsanfrage SAP Ariba Konto erstellen</vt:lpstr>
      <vt:lpstr>Variante 1: Lieferantenregistrierungsanfrage SAP Ariba Konto erstellen</vt:lpstr>
      <vt:lpstr> Formular zu Registrierungsanfrage abgesendet</vt:lpstr>
      <vt:lpstr>Nächste Schritte</vt:lpstr>
      <vt:lpstr>Variante 2: Einladung zur Lieferantenregistrierung</vt:lpstr>
      <vt:lpstr>Ariba Netzwerk Account erstellen</vt:lpstr>
      <vt:lpstr>Registrierungsfragebogen ausfüllen</vt:lpstr>
      <vt:lpstr>Registrierungsfragebogen absenden</vt:lpstr>
      <vt:lpstr>Registrierung bestätigen</vt:lpstr>
    </vt:vector>
  </TitlesOfParts>
  <Company>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Oeltjen, Jana</dc:creator>
  <cp:lastModifiedBy>Hartig, Samantha</cp:lastModifiedBy>
  <cp:revision>39</cp:revision>
  <dcterms:created xsi:type="dcterms:W3CDTF">2017-09-14T12:02:06Z</dcterms:created>
  <dcterms:modified xsi:type="dcterms:W3CDTF">2023-09-22T09:15:34Z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0x010100A334A34DB8FDF446966B62C6F3DE28DD</vt:lpwstr>
  </property>
  <property fmtid="{D5CDD505-2E9C-101B-9397-08002B2CF9AE}" pid="3" name="AuthorIds_UIVersion_3584">
    <vt:lpwstr>43</vt:lpwstr>
  </property>
</Properties>
</file>